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521" r:id="rId2"/>
    <p:sldId id="2873" r:id="rId3"/>
    <p:sldId id="3618" r:id="rId4"/>
    <p:sldId id="3619" r:id="rId5"/>
    <p:sldId id="3649" r:id="rId6"/>
    <p:sldId id="3650" r:id="rId7"/>
    <p:sldId id="3485" r:id="rId8"/>
    <p:sldId id="3652" r:id="rId9"/>
    <p:sldId id="3655" r:id="rId10"/>
    <p:sldId id="3654" r:id="rId11"/>
    <p:sldId id="2471" r:id="rId12"/>
    <p:sldId id="2740" r:id="rId13"/>
    <p:sldId id="3656" r:id="rId14"/>
    <p:sldId id="3657" r:id="rId15"/>
    <p:sldId id="2339" r:id="rId16"/>
    <p:sldId id="2341" r:id="rId17"/>
    <p:sldId id="2342" r:id="rId18"/>
    <p:sldId id="2343" r:id="rId19"/>
    <p:sldId id="2344" r:id="rId20"/>
    <p:sldId id="2345" r:id="rId21"/>
    <p:sldId id="3488" r:id="rId22"/>
    <p:sldId id="3489" r:id="rId23"/>
    <p:sldId id="3490" r:id="rId24"/>
    <p:sldId id="3491" r:id="rId25"/>
    <p:sldId id="3492" r:id="rId26"/>
    <p:sldId id="3493" r:id="rId27"/>
    <p:sldId id="3028" r:id="rId28"/>
    <p:sldId id="3472" r:id="rId29"/>
    <p:sldId id="3638" r:id="rId30"/>
    <p:sldId id="3639" r:id="rId31"/>
    <p:sldId id="3643" r:id="rId32"/>
    <p:sldId id="3644" r:id="rId33"/>
    <p:sldId id="3640" r:id="rId34"/>
    <p:sldId id="3641" r:id="rId35"/>
    <p:sldId id="3188" r:id="rId36"/>
    <p:sldId id="3487" r:id="rId37"/>
    <p:sldId id="3642" r:id="rId38"/>
    <p:sldId id="3645" r:id="rId39"/>
    <p:sldId id="3646" r:id="rId40"/>
    <p:sldId id="3647" r:id="rId41"/>
    <p:sldId id="3648" r:id="rId4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906C"/>
    <a:srgbClr val="A18E9B"/>
    <a:srgbClr val="53628B"/>
    <a:srgbClr val="B9B7A3"/>
    <a:srgbClr val="DED6CB"/>
    <a:srgbClr val="486B4A"/>
    <a:srgbClr val="DD8B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91" autoAdjust="0"/>
    <p:restoredTop sz="89041" autoAdjust="0"/>
  </p:normalViewPr>
  <p:slideViewPr>
    <p:cSldViewPr snapToGrid="0">
      <p:cViewPr>
        <p:scale>
          <a:sx n="100" d="100"/>
          <a:sy n="100" d="100"/>
        </p:scale>
        <p:origin x="472" y="4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D56BF1-BEE9-4149-B2FE-D2F24CEA21AC}" type="datetimeFigureOut">
              <a:rPr kumimoji="1" lang="ja-JP" altLang="en-US" smtClean="0"/>
              <a:t>2025/11/19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79406-939C-40A6-8917-F5EB867B9EE6}" type="slidenum">
              <a:rPr kumimoji="1" lang="ja-JP" altLang="en-US" smtClean="0"/>
              <a:t>‹#›</a:t>
            </a:fld>
            <a:endParaRPr kumimoji="1" lang="ja-JP" altLang="en-US"/>
          </a:p>
        </p:txBody>
      </p:sp>
    </p:spTree>
    <p:extLst>
      <p:ext uri="{BB962C8B-B14F-4D97-AF65-F5344CB8AC3E}">
        <p14:creationId xmlns:p14="http://schemas.microsoft.com/office/powerpoint/2010/main" val="4887404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E1337D6F-7248-460B-9F28-717621D685F3}" type="slidenum">
              <a:rPr kumimoji="1" lang="ja-JP" altLang="en-US" smtClean="0"/>
              <a:t>3</a:t>
            </a:fld>
            <a:endParaRPr kumimoji="1" lang="ja-JP" altLang="en-US"/>
          </a:p>
        </p:txBody>
      </p:sp>
    </p:spTree>
    <p:extLst>
      <p:ext uri="{BB962C8B-B14F-4D97-AF65-F5344CB8AC3E}">
        <p14:creationId xmlns:p14="http://schemas.microsoft.com/office/powerpoint/2010/main" val="1462864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5C984C-E113-4C39-93F3-38FBD9A9E06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3561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2B0EE-5588-9C57-4711-206C53341FF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A5F8C5-D2CD-AE32-9ADA-4482AB1F5B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71FCE8D-85BC-6D5E-A1DA-B5A6ABB2BA6C}"/>
              </a:ext>
            </a:extLst>
          </p:cNvPr>
          <p:cNvSpPr>
            <a:spLocks noGrp="1"/>
          </p:cNvSpPr>
          <p:nvPr>
            <p:ph type="body" idx="1"/>
          </p:nvPr>
        </p:nvSpPr>
        <p:spPr/>
        <p:txBody>
          <a:bodyPr/>
          <a:lstStyle/>
          <a:p>
            <a:r>
              <a:rPr kumimoji="1" lang="en-US" altLang="ja-JP" dirty="0"/>
              <a:t>We can use eco-friendly bags.</a:t>
            </a:r>
            <a:endParaRPr kumimoji="1" lang="ja-JP" altLang="en-US" dirty="0"/>
          </a:p>
        </p:txBody>
      </p:sp>
      <p:sp>
        <p:nvSpPr>
          <p:cNvPr id="4" name="スライド番号プレースホルダー 3">
            <a:extLst>
              <a:ext uri="{FF2B5EF4-FFF2-40B4-BE49-F238E27FC236}">
                <a16:creationId xmlns:a16="http://schemas.microsoft.com/office/drawing/2014/main" id="{6A526942-DDBF-D53A-84EF-6F817220EBF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BF5C9F-BB28-4F13-B4E7-DD570D4F3344}"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2197318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D079406-939C-40A6-8917-F5EB867B9EE6}" type="slidenum">
              <a:rPr kumimoji="1" lang="ja-JP" altLang="en-US" smtClean="0"/>
              <a:t>15</a:t>
            </a:fld>
            <a:endParaRPr kumimoji="1" lang="ja-JP" altLang="en-US"/>
          </a:p>
        </p:txBody>
      </p:sp>
    </p:spTree>
    <p:extLst>
      <p:ext uri="{BB962C8B-B14F-4D97-AF65-F5344CB8AC3E}">
        <p14:creationId xmlns:p14="http://schemas.microsoft.com/office/powerpoint/2010/main" val="4268794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C609E-9239-4CCA-9089-2AB73254C1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76F18BB-67CE-1559-800A-CA7051A3A18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42D065-85CF-3E89-EDBA-B5299E4A9B1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A881AD7-21BF-5EB2-BFF4-9B126EAC4F48}"/>
              </a:ext>
            </a:extLst>
          </p:cNvPr>
          <p:cNvSpPr>
            <a:spLocks noGrp="1"/>
          </p:cNvSpPr>
          <p:nvPr>
            <p:ph type="sldNum" sz="quarter" idx="5"/>
          </p:nvPr>
        </p:nvSpPr>
        <p:spPr/>
        <p:txBody>
          <a:bodyPr/>
          <a:lstStyle/>
          <a:p>
            <a:fld id="{E1337D6F-7248-460B-9F28-717621D685F3}" type="slidenum">
              <a:rPr kumimoji="1" lang="ja-JP" altLang="en-US" smtClean="0"/>
              <a:t>33</a:t>
            </a:fld>
            <a:endParaRPr kumimoji="1" lang="ja-JP" altLang="en-US"/>
          </a:p>
        </p:txBody>
      </p:sp>
    </p:spTree>
    <p:extLst>
      <p:ext uri="{BB962C8B-B14F-4D97-AF65-F5344CB8AC3E}">
        <p14:creationId xmlns:p14="http://schemas.microsoft.com/office/powerpoint/2010/main" val="2358063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37800-28F3-8CE8-E8B8-DF1922F9D7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E1BE3A-9D0D-091C-AC3A-32C7D14A6B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BFF9CA2-047A-5E99-B89D-760044932E8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2C1FE3-855F-E7FF-2FEF-101D902767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5C984C-E113-4C39-93F3-38FBD9A9E06F}"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93472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1B9AC3-F104-400A-018A-4A9F88807A2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C990A2BA-A252-BC37-BDD7-251340774C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7D62208-06E9-28F5-33FA-6A3C5CD50BBE}"/>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3110FD0A-66D6-F5FE-E2A1-D42B7F5480F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A5B8C34-E917-BD48-E59C-D7657EE0FC76}"/>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234348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B76BC5-2BD8-8378-39AF-806F611D60B0}"/>
              </a:ext>
            </a:extLst>
          </p:cNvPr>
          <p:cNvSpPr>
            <a:spLocks noGrp="1"/>
          </p:cNvSpPr>
          <p:nvPr>
            <p:ph type="title"/>
          </p:nvPr>
        </p:nvSpPr>
        <p:spPr/>
        <p:txBody>
          <a:bodyPr/>
          <a:lstStyle/>
          <a:p>
            <a:r>
              <a:rPr kumimoji="1" lang="ja-JP" altLang="en-US" dirty="0"/>
              <a:t>マスター タイトルの書式設定</a:t>
            </a:r>
          </a:p>
        </p:txBody>
      </p:sp>
      <p:sp>
        <p:nvSpPr>
          <p:cNvPr id="3" name="縦書きテキスト プレースホルダー 2">
            <a:extLst>
              <a:ext uri="{FF2B5EF4-FFF2-40B4-BE49-F238E27FC236}">
                <a16:creationId xmlns:a16="http://schemas.microsoft.com/office/drawing/2014/main" id="{B8FADD03-61F5-A030-F22D-AAD1A4B3BD6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A128624-F098-4531-F4F1-14C89B6AD9BF}"/>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C8A3D7D0-BC81-F44E-43C1-E2E14EB35A7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D3B5899-C3E2-6904-0DA0-5850E4C7B252}"/>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3172866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6FF2B8B-36B4-9CD4-96E1-3772E437CD68}"/>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8512139-7B51-101D-4209-0F54188304D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1A76CF4-A6F5-428F-0100-38B58A718273}"/>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3FE9E407-743B-3D48-B93A-47AC764CEC9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79FC97-5D6C-0976-3C44-141BB420494A}"/>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1934733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食物連鎖テンプレート１">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975001-DEEA-D074-E345-E78EFA0C443C}"/>
              </a:ext>
            </a:extLst>
          </p:cNvPr>
          <p:cNvSpPr>
            <a:spLocks noGrp="1"/>
          </p:cNvSpPr>
          <p:nvPr>
            <p:ph type="title" hasCustomPrompt="1"/>
          </p:nvPr>
        </p:nvSpPr>
        <p:spPr>
          <a:xfrm>
            <a:off x="838200" y="4889624"/>
            <a:ext cx="10515600" cy="1325563"/>
          </a:xfrm>
        </p:spPr>
        <p:txBody>
          <a:bodyPr/>
          <a:lstStyle>
            <a:lvl1pPr algn="ctr">
              <a:defRPr>
                <a:latin typeface="Comic Sans MS" panose="030F0702030302020204" pitchFamily="66" charset="0"/>
              </a:defRPr>
            </a:lvl1pPr>
          </a:lstStyle>
          <a:p>
            <a:r>
              <a:rPr kumimoji="1" lang="en-US" altLang="ja-JP" dirty="0"/>
              <a:t>We  can  use  eco-friendly  bags.</a:t>
            </a:r>
            <a:endParaRPr kumimoji="1" lang="ja-JP" altLang="en-US" dirty="0"/>
          </a:p>
        </p:txBody>
      </p:sp>
      <p:sp>
        <p:nvSpPr>
          <p:cNvPr id="12" name="コンテンツ プレースホルダー 11">
            <a:extLst>
              <a:ext uri="{FF2B5EF4-FFF2-40B4-BE49-F238E27FC236}">
                <a16:creationId xmlns:a16="http://schemas.microsoft.com/office/drawing/2014/main" id="{CB95C052-CEA7-BE57-FBAA-F5F685119CF5}"/>
              </a:ext>
            </a:extLst>
          </p:cNvPr>
          <p:cNvSpPr>
            <a:spLocks noGrp="1"/>
          </p:cNvSpPr>
          <p:nvPr>
            <p:ph sz="quarter" idx="12" hasCustomPrompt="1"/>
          </p:nvPr>
        </p:nvSpPr>
        <p:spPr>
          <a:xfrm>
            <a:off x="1121922" y="978737"/>
            <a:ext cx="3549665" cy="3185877"/>
          </a:xfrm>
        </p:spPr>
        <p:txBody>
          <a:bodyPr/>
          <a:lstStyle>
            <a:lvl1pPr marL="0" indent="0">
              <a:buNone/>
              <a:defRPr>
                <a:latin typeface="Comic Sans MS" panose="030F0702030302020204" pitchFamily="66" charset="0"/>
              </a:defRPr>
            </a:lvl1pPr>
          </a:lstStyle>
          <a:p>
            <a:pPr lvl="0"/>
            <a:r>
              <a:rPr kumimoji="1" lang="en-US" altLang="ja-JP" dirty="0"/>
              <a:t>A</a:t>
            </a:r>
            <a:r>
              <a:rPr kumimoji="1" lang="ja-JP" altLang="en-US" dirty="0"/>
              <a:t>の絵</a:t>
            </a:r>
          </a:p>
        </p:txBody>
      </p:sp>
      <p:sp>
        <p:nvSpPr>
          <p:cNvPr id="13" name="コンテンツ プレースホルダー 11">
            <a:extLst>
              <a:ext uri="{FF2B5EF4-FFF2-40B4-BE49-F238E27FC236}">
                <a16:creationId xmlns:a16="http://schemas.microsoft.com/office/drawing/2014/main" id="{18EDE195-D41A-BE91-0EDC-430C54AA4CD7}"/>
              </a:ext>
            </a:extLst>
          </p:cNvPr>
          <p:cNvSpPr>
            <a:spLocks noGrp="1"/>
          </p:cNvSpPr>
          <p:nvPr>
            <p:ph sz="quarter" idx="13" hasCustomPrompt="1"/>
          </p:nvPr>
        </p:nvSpPr>
        <p:spPr>
          <a:xfrm>
            <a:off x="7429878" y="978737"/>
            <a:ext cx="3549665" cy="3185877"/>
          </a:xfrm>
        </p:spPr>
        <p:txBody>
          <a:bodyPr/>
          <a:lstStyle>
            <a:lvl1pPr marL="0" indent="0">
              <a:buNone/>
              <a:defRPr>
                <a:latin typeface="Comic Sans MS" panose="030F0702030302020204" pitchFamily="66" charset="0"/>
              </a:defRPr>
            </a:lvl1pPr>
          </a:lstStyle>
          <a:p>
            <a:pPr lvl="0"/>
            <a:r>
              <a:rPr kumimoji="1" lang="en-US" altLang="ja-JP" dirty="0"/>
              <a:t>B</a:t>
            </a:r>
            <a:r>
              <a:rPr kumimoji="1" lang="ja-JP" altLang="en-US" dirty="0"/>
              <a:t>の絵</a:t>
            </a:r>
          </a:p>
        </p:txBody>
      </p:sp>
    </p:spTree>
    <p:extLst>
      <p:ext uri="{BB962C8B-B14F-4D97-AF65-F5344CB8AC3E}">
        <p14:creationId xmlns:p14="http://schemas.microsoft.com/office/powerpoint/2010/main" val="82738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1000"/>
                                        <p:tgtEl>
                                          <p:spTgt spid="13">
                                            <p:txEl>
                                              <p:pRg st="0" end="0"/>
                                            </p:txEl>
                                          </p:spTgt>
                                        </p:tgtEl>
                                      </p:cBhvr>
                                    </p:animEffect>
                                    <p:anim calcmode="lin" valueType="num">
                                      <p:cBhvr>
                                        <p:cTn id="2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42"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anim calcmode="lin" valueType="num">
                      <p:cBhvr>
                        <p:cTn dur="1000" fill="hold"/>
                        <p:tgtEl>
                          <p:spTgt spid="13"/>
                        </p:tgtEl>
                        <p:attrNameLst>
                          <p:attrName>ppt_x</p:attrName>
                        </p:attrNameLst>
                      </p:cBhvr>
                      <p:tavLst>
                        <p:tav tm="0">
                          <p:val>
                            <p:strVal val="#ppt_x"/>
                          </p:val>
                        </p:tav>
                        <p:tav tm="100000">
                          <p:val>
                            <p:strVal val="#ppt_x"/>
                          </p:val>
                        </p:tav>
                      </p:tavLst>
                    </p:anim>
                    <p:anim calcmode="lin" valueType="num">
                      <p:cBhvr>
                        <p:cTn dur="1000" fill="hold"/>
                        <p:tgtEl>
                          <p:spTgt spid="1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食物連鎖テンプレート２">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975001-DEEA-D074-E345-E78EFA0C443C}"/>
              </a:ext>
            </a:extLst>
          </p:cNvPr>
          <p:cNvSpPr>
            <a:spLocks noGrp="1"/>
          </p:cNvSpPr>
          <p:nvPr>
            <p:ph type="title" hasCustomPrompt="1"/>
          </p:nvPr>
        </p:nvSpPr>
        <p:spPr/>
        <p:txBody>
          <a:bodyPr/>
          <a:lstStyle>
            <a:lvl1pPr algn="ctr">
              <a:defRPr>
                <a:latin typeface="Comic Sans MS" panose="030F0702030302020204" pitchFamily="66" charset="0"/>
              </a:defRPr>
            </a:lvl1pPr>
          </a:lstStyle>
          <a:p>
            <a:r>
              <a:rPr kumimoji="1" lang="en-US" altLang="ja-JP" dirty="0"/>
              <a:t>Rabbits   </a:t>
            </a:r>
            <a:r>
              <a:rPr kumimoji="1" lang="ja-JP" altLang="en-US" dirty="0"/>
              <a:t>　</a:t>
            </a:r>
            <a:r>
              <a:rPr kumimoji="1" lang="en-US" altLang="ja-JP" dirty="0"/>
              <a:t> eat   </a:t>
            </a:r>
            <a:r>
              <a:rPr kumimoji="1" lang="ja-JP" altLang="en-US" dirty="0"/>
              <a:t>　</a:t>
            </a:r>
            <a:r>
              <a:rPr kumimoji="1" lang="en-US" altLang="ja-JP" dirty="0"/>
              <a:t>   grass.</a:t>
            </a:r>
            <a:endParaRPr kumimoji="1" lang="ja-JP" altLang="en-US" dirty="0"/>
          </a:p>
        </p:txBody>
      </p:sp>
      <p:pic>
        <p:nvPicPr>
          <p:cNvPr id="8" name="図 4">
            <a:extLst>
              <a:ext uri="{FF2B5EF4-FFF2-40B4-BE49-F238E27FC236}">
                <a16:creationId xmlns:a16="http://schemas.microsoft.com/office/drawing/2014/main" id="{67B604AA-C982-EEA0-6B20-F29023C2AA5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021" b="-299"/>
          <a:stretch/>
        </p:blipFill>
        <p:spPr>
          <a:xfrm>
            <a:off x="5208942" y="1244525"/>
            <a:ext cx="1423506" cy="1669890"/>
          </a:xfrm>
          <a:prstGeom prst="rect">
            <a:avLst/>
          </a:prstGeom>
        </p:spPr>
      </p:pic>
      <p:sp>
        <p:nvSpPr>
          <p:cNvPr id="10" name="Arrow: Right 10">
            <a:extLst>
              <a:ext uri="{FF2B5EF4-FFF2-40B4-BE49-F238E27FC236}">
                <a16:creationId xmlns:a16="http://schemas.microsoft.com/office/drawing/2014/main" id="{497B620B-7057-D140-5FF9-A8BCEA1EF047}"/>
              </a:ext>
            </a:extLst>
          </p:cNvPr>
          <p:cNvSpPr/>
          <p:nvPr userDrawn="1"/>
        </p:nvSpPr>
        <p:spPr>
          <a:xfrm>
            <a:off x="4983368" y="3764550"/>
            <a:ext cx="2225263" cy="11978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コンテンツ プレースホルダー 11">
            <a:extLst>
              <a:ext uri="{FF2B5EF4-FFF2-40B4-BE49-F238E27FC236}">
                <a16:creationId xmlns:a16="http://schemas.microsoft.com/office/drawing/2014/main" id="{CB95C052-CEA7-BE57-FBAA-F5F685119CF5}"/>
              </a:ext>
            </a:extLst>
          </p:cNvPr>
          <p:cNvSpPr>
            <a:spLocks noGrp="1"/>
          </p:cNvSpPr>
          <p:nvPr>
            <p:ph sz="quarter" idx="12" hasCustomPrompt="1"/>
          </p:nvPr>
        </p:nvSpPr>
        <p:spPr>
          <a:xfrm>
            <a:off x="1121922" y="2914415"/>
            <a:ext cx="3549665" cy="3185877"/>
          </a:xfrm>
        </p:spPr>
        <p:txBody>
          <a:bodyPr/>
          <a:lstStyle>
            <a:lvl1pPr marL="0" indent="0">
              <a:buNone/>
              <a:defRPr>
                <a:latin typeface="Comic Sans MS" panose="030F0702030302020204" pitchFamily="66" charset="0"/>
              </a:defRPr>
            </a:lvl1pPr>
          </a:lstStyle>
          <a:p>
            <a:pPr lvl="0"/>
            <a:r>
              <a:rPr kumimoji="1" lang="en-US" altLang="ja-JP" dirty="0"/>
              <a:t>B</a:t>
            </a:r>
            <a:r>
              <a:rPr kumimoji="1" lang="ja-JP" altLang="en-US" dirty="0"/>
              <a:t>の絵</a:t>
            </a:r>
          </a:p>
        </p:txBody>
      </p:sp>
      <p:sp>
        <p:nvSpPr>
          <p:cNvPr id="13" name="コンテンツ プレースホルダー 11">
            <a:extLst>
              <a:ext uri="{FF2B5EF4-FFF2-40B4-BE49-F238E27FC236}">
                <a16:creationId xmlns:a16="http://schemas.microsoft.com/office/drawing/2014/main" id="{18EDE195-D41A-BE91-0EDC-430C54AA4CD7}"/>
              </a:ext>
            </a:extLst>
          </p:cNvPr>
          <p:cNvSpPr>
            <a:spLocks noGrp="1"/>
          </p:cNvSpPr>
          <p:nvPr>
            <p:ph sz="quarter" idx="13" hasCustomPrompt="1"/>
          </p:nvPr>
        </p:nvSpPr>
        <p:spPr>
          <a:xfrm>
            <a:off x="7429878" y="2914415"/>
            <a:ext cx="3549665" cy="3185877"/>
          </a:xfrm>
        </p:spPr>
        <p:txBody>
          <a:bodyPr/>
          <a:lstStyle>
            <a:lvl1pPr marL="0" indent="0">
              <a:buNone/>
              <a:defRPr>
                <a:latin typeface="Comic Sans MS" panose="030F0702030302020204" pitchFamily="66" charset="0"/>
              </a:defRPr>
            </a:lvl1pPr>
          </a:lstStyle>
          <a:p>
            <a:pPr lvl="0"/>
            <a:r>
              <a:rPr kumimoji="1" lang="en-US" altLang="ja-JP" dirty="0"/>
              <a:t>C</a:t>
            </a:r>
            <a:r>
              <a:rPr kumimoji="1" lang="ja-JP" altLang="en-US" dirty="0"/>
              <a:t>の絵</a:t>
            </a:r>
          </a:p>
        </p:txBody>
      </p:sp>
    </p:spTree>
    <p:extLst>
      <p:ext uri="{BB962C8B-B14F-4D97-AF65-F5344CB8AC3E}">
        <p14:creationId xmlns:p14="http://schemas.microsoft.com/office/powerpoint/2010/main" val="13906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1000"/>
                                        <p:tgtEl>
                                          <p:spTgt spid="12">
                                            <p:txEl>
                                              <p:pRg st="0" end="0"/>
                                            </p:txEl>
                                          </p:spTgt>
                                        </p:tgtEl>
                                      </p:cBhvr>
                                    </p:animEffect>
                                    <p:anim calcmode="lin" valueType="num">
                                      <p:cBhvr>
                                        <p:cTn id="20"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1000"/>
                                        <p:tgtEl>
                                          <p:spTgt spid="13">
                                            <p:txEl>
                                              <p:pRg st="0" end="0"/>
                                            </p:txEl>
                                          </p:spTgt>
                                        </p:tgtEl>
                                      </p:cBhvr>
                                    </p:animEffect>
                                    <p:anim calcmode="lin" valueType="num">
                                      <p:cBhvr>
                                        <p:cTn id="34"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build="p">
        <p:tmplLst>
          <p:tmpl lvl="1">
            <p:tnLst>
              <p:par>
                <p:cTn presetID="42"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anim calcmode="lin" valueType="num">
                      <p:cBhvr>
                        <p:cTn dur="1000" fill="hold"/>
                        <p:tgtEl>
                          <p:spTgt spid="13"/>
                        </p:tgtEl>
                        <p:attrNameLst>
                          <p:attrName>ppt_x</p:attrName>
                        </p:attrNameLst>
                      </p:cBhvr>
                      <p:tavLst>
                        <p:tav tm="0">
                          <p:val>
                            <p:strVal val="#ppt_x"/>
                          </p:val>
                        </p:tav>
                        <p:tav tm="100000">
                          <p:val>
                            <p:strVal val="#ppt_x"/>
                          </p:val>
                        </p:tav>
                      </p:tavLst>
                    </p:anim>
                    <p:anim calcmode="lin" valueType="num">
                      <p:cBhvr>
                        <p:cTn dur="1000" fill="hold"/>
                        <p:tgtEl>
                          <p:spTgt spid="1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1B962B-F352-1F10-E9F6-11B1FDE9F23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6B439B7-9B1E-2DDA-780D-4E2EB30BBDE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92AEF99-131B-A477-618B-5FF7E4811D75}"/>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964A68BF-FCB8-C259-FDCF-CA19B9099F5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8709949-9F64-4924-67B3-5F8421D52C36}"/>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258456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A10B3E-A2EA-C6CF-FFD0-A9193B0F117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FAEEDC1-BC81-A815-DD8A-2AA4110B63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CB1F4F8-07A5-C7DF-F6AB-51898238F001}"/>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D9AFB2AD-3279-9F3B-B241-88F307F26F7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4332CF-2DD2-5FAE-75B7-9348A266397A}"/>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2546119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564D30-A46A-4C25-ABE2-0C155C39967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67E2562-B1E6-FDD1-32BA-536F49C8432E}"/>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06507B8-380D-3363-9B4C-91B37FD0856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450E8C38-A23E-47EF-D7C1-BB572298C365}"/>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6" name="フッター プレースホルダー 5">
            <a:extLst>
              <a:ext uri="{FF2B5EF4-FFF2-40B4-BE49-F238E27FC236}">
                <a16:creationId xmlns:a16="http://schemas.microsoft.com/office/drawing/2014/main" id="{71071E8F-9DF9-1ED4-C9EE-F148E78E649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DB82C63-E296-6501-45CD-4BD54D0005BC}"/>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3855630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5DCEF0-2CA5-5D72-FA98-D0E0C568D0F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283C897-0EAE-DB3C-0155-AB4CC7CB50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454E43D3-7166-2C76-1F7A-4E0BE60FB06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91D6A07-EA69-89B6-DC42-4E7F3AEEDC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C4F012-88FD-8EF9-EC09-A4740B8E16C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1C39EC11-98E4-531C-93EC-693D2999CBA1}"/>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8" name="フッター プレースホルダー 7">
            <a:extLst>
              <a:ext uri="{FF2B5EF4-FFF2-40B4-BE49-F238E27FC236}">
                <a16:creationId xmlns:a16="http://schemas.microsoft.com/office/drawing/2014/main" id="{03EAE609-275E-D27A-F9C3-4802526C07A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D7EADB52-C280-61FF-9129-9DF9DEE0F026}"/>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4072529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1005AE-BB21-B3F1-C965-018BB6C2E52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3ED9C54-8781-DD21-B796-563B8463539C}"/>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4" name="フッター プレースホルダー 3">
            <a:extLst>
              <a:ext uri="{FF2B5EF4-FFF2-40B4-BE49-F238E27FC236}">
                <a16:creationId xmlns:a16="http://schemas.microsoft.com/office/drawing/2014/main" id="{9613B5D7-AA3D-E16B-8F84-9E9968058D9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21A7586-4C25-0A80-B529-93F5F567E3F6}"/>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4289637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C1416F8-9FBF-07FC-7B5A-E7D275CFB838}"/>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3" name="フッター プレースホルダー 2">
            <a:extLst>
              <a:ext uri="{FF2B5EF4-FFF2-40B4-BE49-F238E27FC236}">
                <a16:creationId xmlns:a16="http://schemas.microsoft.com/office/drawing/2014/main" id="{10E9FD56-A7FD-631A-737E-19F94193A2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CD6F4C-E54F-271B-0C9D-75270BD7C490}"/>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1892341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303760-7220-D18A-ED83-06ED25B3ED8F}"/>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4B1A7D9-FCBA-E915-C093-04A0AC25AA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98E0F4D-3DB3-87BF-7792-FE886EA794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8B3EDC7-F2BC-28A5-9439-F651207DC652}"/>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6" name="フッター プレースホルダー 5">
            <a:extLst>
              <a:ext uri="{FF2B5EF4-FFF2-40B4-BE49-F238E27FC236}">
                <a16:creationId xmlns:a16="http://schemas.microsoft.com/office/drawing/2014/main" id="{07B58564-39C4-FF06-A5C5-DE99777CD0D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5D84B39-CB0A-A737-693B-63A4E1460098}"/>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1350943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E294F9-653D-BF7F-1D2D-E3998EC6C37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1411E70-22AA-2ABD-DFF9-7DDEFEE386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B7E62218-4765-F5ED-0892-38282CD4B0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D11BCEC-656F-8177-A2A5-FC739ACF5651}"/>
              </a:ext>
            </a:extLst>
          </p:cNvPr>
          <p:cNvSpPr>
            <a:spLocks noGrp="1"/>
          </p:cNvSpPr>
          <p:nvPr>
            <p:ph type="dt" sz="half" idx="10"/>
          </p:nvPr>
        </p:nvSpPr>
        <p:spPr/>
        <p:txBody>
          <a:bodyPr/>
          <a:lstStyle/>
          <a:p>
            <a:fld id="{2E73E206-2366-4394-9CD7-93AF3C80361A}" type="datetimeFigureOut">
              <a:rPr kumimoji="1" lang="ja-JP" altLang="en-US" smtClean="0"/>
              <a:t>2025/11/19</a:t>
            </a:fld>
            <a:endParaRPr kumimoji="1" lang="ja-JP" altLang="en-US"/>
          </a:p>
        </p:txBody>
      </p:sp>
      <p:sp>
        <p:nvSpPr>
          <p:cNvPr id="6" name="フッター プレースホルダー 5">
            <a:extLst>
              <a:ext uri="{FF2B5EF4-FFF2-40B4-BE49-F238E27FC236}">
                <a16:creationId xmlns:a16="http://schemas.microsoft.com/office/drawing/2014/main" id="{1092B08E-23B1-A4CF-51C5-9082F1EB2BF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6079B78-C0B9-668F-C446-93257E18F4D5}"/>
              </a:ext>
            </a:extLst>
          </p:cNvPr>
          <p:cNvSpPr>
            <a:spLocks noGrp="1"/>
          </p:cNvSpPr>
          <p:nvPr>
            <p:ph type="sldNum" sz="quarter" idx="12"/>
          </p:nvPr>
        </p:nvSpPr>
        <p:spPr/>
        <p:txBody>
          <a:body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1941764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4F1BEF7-3F33-ACAF-E8E1-7241D30471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DCBC432-3C66-8CCE-C30C-0E000ACFC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CFD896F-3709-10E3-C1E2-10EC215FC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3E206-2366-4394-9CD7-93AF3C80361A}" type="datetimeFigureOut">
              <a:rPr kumimoji="1" lang="ja-JP" altLang="en-US" smtClean="0"/>
              <a:t>2025/11/19</a:t>
            </a:fld>
            <a:endParaRPr kumimoji="1" lang="ja-JP" altLang="en-US"/>
          </a:p>
        </p:txBody>
      </p:sp>
      <p:sp>
        <p:nvSpPr>
          <p:cNvPr id="5" name="フッター プレースホルダー 4">
            <a:extLst>
              <a:ext uri="{FF2B5EF4-FFF2-40B4-BE49-F238E27FC236}">
                <a16:creationId xmlns:a16="http://schemas.microsoft.com/office/drawing/2014/main" id="{ECB1193A-29C7-4EE3-A1F1-9A9984DD54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74AA589-A2E9-C0C1-22FF-08CACEB01A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D7A295-C25C-4FFE-835A-8F95FBA65EAE}" type="slidenum">
              <a:rPr kumimoji="1" lang="ja-JP" altLang="en-US" smtClean="0"/>
              <a:t>‹#›</a:t>
            </a:fld>
            <a:endParaRPr kumimoji="1" lang="ja-JP" altLang="en-US"/>
          </a:p>
        </p:txBody>
      </p:sp>
    </p:spTree>
    <p:extLst>
      <p:ext uri="{BB962C8B-B14F-4D97-AF65-F5344CB8AC3E}">
        <p14:creationId xmlns:p14="http://schemas.microsoft.com/office/powerpoint/2010/main" val="1753572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1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1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F7301613-7B9A-49C5-A06E-F74EF1D66E34}"/>
              </a:ext>
            </a:extLst>
          </p:cNvPr>
          <p:cNvSpPr/>
          <p:nvPr/>
        </p:nvSpPr>
        <p:spPr>
          <a:xfrm>
            <a:off x="435429" y="723900"/>
            <a:ext cx="11292113" cy="57816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1300" dirty="0">
                <a:solidFill>
                  <a:schemeClr val="tx1"/>
                </a:solidFill>
              </a:rPr>
              <a:t>6</a:t>
            </a:r>
            <a:r>
              <a:rPr kumimoji="1" lang="en-US" altLang="ja-JP" sz="41300" dirty="0">
                <a:solidFill>
                  <a:schemeClr val="tx1"/>
                </a:solidFill>
              </a:rPr>
              <a:t>/7</a:t>
            </a:r>
            <a:endParaRPr kumimoji="1" lang="ja-JP" altLang="en-US" sz="41300" dirty="0">
              <a:solidFill>
                <a:schemeClr val="tx1"/>
              </a:solidFill>
            </a:endParaRPr>
          </a:p>
        </p:txBody>
      </p:sp>
    </p:spTree>
    <p:extLst>
      <p:ext uri="{BB962C8B-B14F-4D97-AF65-F5344CB8AC3E}">
        <p14:creationId xmlns:p14="http://schemas.microsoft.com/office/powerpoint/2010/main" val="420589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AB725-6277-E047-9B4B-42ADDD9D6CA6}"/>
            </a:ext>
          </a:extLst>
        </p:cNvPr>
        <p:cNvGrpSpPr/>
        <p:nvPr/>
      </p:nvGrpSpPr>
      <p:grpSpPr>
        <a:xfrm>
          <a:off x="0" y="0"/>
          <a:ext cx="0" cy="0"/>
          <a:chOff x="0" y="0"/>
          <a:chExt cx="0" cy="0"/>
        </a:xfrm>
      </p:grpSpPr>
      <p:sp>
        <p:nvSpPr>
          <p:cNvPr id="8" name="タイトル 7">
            <a:extLst>
              <a:ext uri="{FF2B5EF4-FFF2-40B4-BE49-F238E27FC236}">
                <a16:creationId xmlns:a16="http://schemas.microsoft.com/office/drawing/2014/main" id="{11BEF95A-2E4C-30C2-CC9E-F8B3BAC6D484}"/>
              </a:ext>
            </a:extLst>
          </p:cNvPr>
          <p:cNvSpPr>
            <a:spLocks noGrp="1"/>
          </p:cNvSpPr>
          <p:nvPr>
            <p:ph type="title"/>
          </p:nvPr>
        </p:nvSpPr>
        <p:spPr>
          <a:xfrm>
            <a:off x="838200" y="4756260"/>
            <a:ext cx="10515600" cy="1325563"/>
          </a:xfrm>
        </p:spPr>
        <p:txBody>
          <a:bodyPr/>
          <a:lstStyle/>
          <a:p>
            <a:endParaRPr lang="ja-JP" altLang="en-US" dirty="0"/>
          </a:p>
        </p:txBody>
      </p:sp>
      <p:sp>
        <p:nvSpPr>
          <p:cNvPr id="9" name="コンテンツ プレースホルダー 8">
            <a:extLst>
              <a:ext uri="{FF2B5EF4-FFF2-40B4-BE49-F238E27FC236}">
                <a16:creationId xmlns:a16="http://schemas.microsoft.com/office/drawing/2014/main" id="{A416F3C8-CF1E-3274-2AA6-73F28C90A312}"/>
              </a:ext>
            </a:extLst>
          </p:cNvPr>
          <p:cNvSpPr>
            <a:spLocks noGrp="1"/>
          </p:cNvSpPr>
          <p:nvPr>
            <p:ph sz="quarter" idx="12"/>
          </p:nvPr>
        </p:nvSpPr>
        <p:spPr>
          <a:xfrm>
            <a:off x="1121922" y="776177"/>
            <a:ext cx="3549665" cy="3185877"/>
          </a:xfrm>
        </p:spPr>
        <p:txBody>
          <a:bodyPr/>
          <a:lstStyle/>
          <a:p>
            <a:endParaRPr lang="ja-JP" altLang="en-US"/>
          </a:p>
        </p:txBody>
      </p:sp>
      <p:sp>
        <p:nvSpPr>
          <p:cNvPr id="10" name="コンテンツ プレースホルダー 9">
            <a:extLst>
              <a:ext uri="{FF2B5EF4-FFF2-40B4-BE49-F238E27FC236}">
                <a16:creationId xmlns:a16="http://schemas.microsoft.com/office/drawing/2014/main" id="{A3F43146-3251-28E0-94DD-6A8D00503C7B}"/>
              </a:ext>
            </a:extLst>
          </p:cNvPr>
          <p:cNvSpPr>
            <a:spLocks noGrp="1"/>
          </p:cNvSpPr>
          <p:nvPr>
            <p:ph sz="quarter" idx="13"/>
          </p:nvPr>
        </p:nvSpPr>
        <p:spPr>
          <a:xfrm>
            <a:off x="7520415" y="776177"/>
            <a:ext cx="3549665" cy="3185877"/>
          </a:xfrm>
        </p:spPr>
        <p:txBody>
          <a:bodyPr/>
          <a:lstStyle/>
          <a:p>
            <a:endParaRPr lang="ja-JP" altLang="en-US"/>
          </a:p>
        </p:txBody>
      </p:sp>
    </p:spTree>
    <p:extLst>
      <p:ext uri="{BB962C8B-B14F-4D97-AF65-F5344CB8AC3E}">
        <p14:creationId xmlns:p14="http://schemas.microsoft.com/office/powerpoint/2010/main" val="35786131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4C8911-1931-309C-C9B3-CBC9B9D6FC06}"/>
              </a:ext>
            </a:extLst>
          </p:cNvPr>
          <p:cNvSpPr>
            <a:spLocks noGrp="1"/>
          </p:cNvSpPr>
          <p:nvPr>
            <p:ph type="title"/>
          </p:nvPr>
        </p:nvSpPr>
        <p:spPr>
          <a:xfrm>
            <a:off x="838200" y="2766219"/>
            <a:ext cx="10515600" cy="1325563"/>
          </a:xfrm>
        </p:spPr>
        <p:txBody>
          <a:bodyPr>
            <a:normAutofit/>
          </a:bodyPr>
          <a:lstStyle/>
          <a:p>
            <a:pPr algn="ctr"/>
            <a:r>
              <a:rPr lang="ja-JP" altLang="en-US" sz="7200">
                <a:latin typeface="Meiryo" panose="020B0604030504040204" pitchFamily="34" charset="-128"/>
                <a:ea typeface="Meiryo" panose="020B0604030504040204" pitchFamily="34" charset="-128"/>
              </a:rPr>
              <a:t>翻訳</a:t>
            </a:r>
            <a:r>
              <a:rPr kumimoji="1" lang="ja-JP" altLang="en-US" sz="7200">
                <a:latin typeface="Meiryo" panose="020B0604030504040204" pitchFamily="34" charset="-128"/>
                <a:ea typeface="Meiryo" panose="020B0604030504040204" pitchFamily="34" charset="-128"/>
              </a:rPr>
              <a:t>の</a:t>
            </a:r>
            <a:r>
              <a:rPr kumimoji="1" lang="ja-JP" altLang="en-US" sz="7200" dirty="0">
                <a:latin typeface="Meiryo" panose="020B0604030504040204" pitchFamily="34" charset="-128"/>
                <a:ea typeface="Meiryo" panose="020B0604030504040204" pitchFamily="34" charset="-128"/>
              </a:rPr>
              <a:t>検索の仕方</a:t>
            </a:r>
          </a:p>
        </p:txBody>
      </p:sp>
    </p:spTree>
    <p:extLst>
      <p:ext uri="{BB962C8B-B14F-4D97-AF65-F5344CB8AC3E}">
        <p14:creationId xmlns:p14="http://schemas.microsoft.com/office/powerpoint/2010/main" val="2990523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58F78937-8E88-152C-08F4-3BDBDC5E34F0}"/>
              </a:ext>
            </a:extLst>
          </p:cNvPr>
          <p:cNvGrpSpPr/>
          <p:nvPr/>
        </p:nvGrpSpPr>
        <p:grpSpPr>
          <a:xfrm>
            <a:off x="1103086" y="18393"/>
            <a:ext cx="9985828" cy="6839607"/>
            <a:chOff x="1103086" y="18393"/>
            <a:chExt cx="9985828" cy="6839607"/>
          </a:xfrm>
        </p:grpSpPr>
        <p:grpSp>
          <p:nvGrpSpPr>
            <p:cNvPr id="3" name="グループ化 2">
              <a:extLst>
                <a:ext uri="{FF2B5EF4-FFF2-40B4-BE49-F238E27FC236}">
                  <a16:creationId xmlns:a16="http://schemas.microsoft.com/office/drawing/2014/main" id="{9AB363DB-2A44-B34C-573A-2DB717B2E1AE}"/>
                </a:ext>
              </a:extLst>
            </p:cNvPr>
            <p:cNvGrpSpPr/>
            <p:nvPr/>
          </p:nvGrpSpPr>
          <p:grpSpPr>
            <a:xfrm>
              <a:off x="1103086" y="18393"/>
              <a:ext cx="9985828" cy="6839607"/>
              <a:chOff x="1103086" y="18393"/>
              <a:chExt cx="9985828" cy="6839607"/>
            </a:xfrm>
          </p:grpSpPr>
          <p:pic>
            <p:nvPicPr>
              <p:cNvPr id="9" name="図 8" descr="ノートパソコンの画面&#10;&#10;自動的に生成された説明">
                <a:extLst>
                  <a:ext uri="{FF2B5EF4-FFF2-40B4-BE49-F238E27FC236}">
                    <a16:creationId xmlns:a16="http://schemas.microsoft.com/office/drawing/2014/main" id="{4AB9AFC1-1F53-14AC-158F-33AD86CCFA84}"/>
                  </a:ext>
                </a:extLst>
              </p:cNvPr>
              <p:cNvPicPr>
                <a:picLocks noChangeAspect="1"/>
              </p:cNvPicPr>
              <p:nvPr/>
            </p:nvPicPr>
            <p:blipFill rotWithShape="1">
              <a:blip r:embed="rId2">
                <a:extLst>
                  <a:ext uri="{28A0092B-C50C-407E-A947-70E740481C1C}">
                    <a14:useLocalDpi xmlns:a14="http://schemas.microsoft.com/office/drawing/2010/main" val="0"/>
                  </a:ext>
                </a:extLst>
              </a:blip>
              <a:srcRect l="22857" t="13122" r="19206" b="33968"/>
              <a:stretch/>
            </p:blipFill>
            <p:spPr>
              <a:xfrm>
                <a:off x="1103086" y="18393"/>
                <a:ext cx="9985828" cy="6839607"/>
              </a:xfrm>
              <a:prstGeom prst="rect">
                <a:avLst/>
              </a:prstGeom>
            </p:spPr>
          </p:pic>
          <p:pic>
            <p:nvPicPr>
              <p:cNvPr id="4" name="図 3">
                <a:extLst>
                  <a:ext uri="{FF2B5EF4-FFF2-40B4-BE49-F238E27FC236}">
                    <a16:creationId xmlns:a16="http://schemas.microsoft.com/office/drawing/2014/main" id="{6864CC64-BAB6-09EE-1BD2-E0328DB3B1FF}"/>
                  </a:ext>
                </a:extLst>
              </p:cNvPr>
              <p:cNvPicPr>
                <a:picLocks noChangeAspect="1"/>
              </p:cNvPicPr>
              <p:nvPr/>
            </p:nvPicPr>
            <p:blipFill>
              <a:blip r:embed="rId3"/>
              <a:stretch>
                <a:fillRect/>
              </a:stretch>
            </p:blipFill>
            <p:spPr>
              <a:xfrm>
                <a:off x="1989430" y="814437"/>
                <a:ext cx="8084350" cy="4702627"/>
              </a:xfrm>
              <a:prstGeom prst="rect">
                <a:avLst/>
              </a:prstGeom>
            </p:spPr>
          </p:pic>
        </p:grpSp>
        <p:pic>
          <p:nvPicPr>
            <p:cNvPr id="8" name="図 7" descr="グラフィカル ユーザー インターフェイス, アプリケーション&#10;&#10;AI 生成コンテンツは誤りを含む可能性があります。">
              <a:extLst>
                <a:ext uri="{FF2B5EF4-FFF2-40B4-BE49-F238E27FC236}">
                  <a16:creationId xmlns:a16="http://schemas.microsoft.com/office/drawing/2014/main" id="{68EC8383-5A96-523B-4337-276DEA29140F}"/>
                </a:ext>
              </a:extLst>
            </p:cNvPr>
            <p:cNvPicPr>
              <a:picLocks noChangeAspect="1"/>
            </p:cNvPicPr>
            <p:nvPr/>
          </p:nvPicPr>
          <p:blipFill rotWithShape="1">
            <a:blip r:embed="rId4">
              <a:extLst>
                <a:ext uri="{28A0092B-C50C-407E-A947-70E740481C1C}">
                  <a14:useLocalDpi xmlns:a14="http://schemas.microsoft.com/office/drawing/2010/main" val="0"/>
                </a:ext>
              </a:extLst>
            </a:blip>
            <a:srcRect l="1696" t="27181" r="28698" b="8713"/>
            <a:stretch>
              <a:fillRect/>
            </a:stretch>
          </p:blipFill>
          <p:spPr>
            <a:xfrm>
              <a:off x="4041508" y="2884311"/>
              <a:ext cx="3783243" cy="2322882"/>
            </a:xfrm>
            <a:prstGeom prst="rect">
              <a:avLst/>
            </a:prstGeom>
          </p:spPr>
        </p:pic>
        <p:sp>
          <p:nvSpPr>
            <p:cNvPr id="10" name="テキスト ボックス 9">
              <a:extLst>
                <a:ext uri="{FF2B5EF4-FFF2-40B4-BE49-F238E27FC236}">
                  <a16:creationId xmlns:a16="http://schemas.microsoft.com/office/drawing/2014/main" id="{E2F7C721-1900-ECCD-CA0E-97C1D2F1B626}"/>
                </a:ext>
              </a:extLst>
            </p:cNvPr>
            <p:cNvSpPr txBox="1"/>
            <p:nvPr/>
          </p:nvSpPr>
          <p:spPr>
            <a:xfrm>
              <a:off x="4275423" y="2588400"/>
              <a:ext cx="466794" cy="253916"/>
            </a:xfrm>
            <a:prstGeom prst="rect">
              <a:avLst/>
            </a:prstGeom>
            <a:solidFill>
              <a:schemeClr val="bg1"/>
            </a:solidFill>
          </p:spPr>
          <p:txBody>
            <a:bodyPr wrap="square" rtlCol="0">
              <a:spAutoFit/>
            </a:bodyPr>
            <a:lstStyle/>
            <a:p>
              <a:r>
                <a:rPr kumimoji="1" lang="ja-JP" altLang="en-US" sz="1050">
                  <a:latin typeface="Meiryo" panose="020B0604030504040204" pitchFamily="34" charset="-128"/>
                  <a:ea typeface="Meiryo" panose="020B0604030504040204" pitchFamily="34" charset="-128"/>
                </a:rPr>
                <a:t>翻訳</a:t>
              </a:r>
            </a:p>
          </p:txBody>
        </p:sp>
      </p:grpSp>
      <p:sp>
        <p:nvSpPr>
          <p:cNvPr id="2" name="四角形: 角を丸くする 1">
            <a:extLst>
              <a:ext uri="{FF2B5EF4-FFF2-40B4-BE49-F238E27FC236}">
                <a16:creationId xmlns:a16="http://schemas.microsoft.com/office/drawing/2014/main" id="{6EE86D38-ADFC-F86E-9A5E-F9CB419758A1}"/>
              </a:ext>
            </a:extLst>
          </p:cNvPr>
          <p:cNvSpPr/>
          <p:nvPr/>
        </p:nvSpPr>
        <p:spPr>
          <a:xfrm>
            <a:off x="2817077" y="529943"/>
            <a:ext cx="6557847" cy="1376623"/>
          </a:xfrm>
          <a:prstGeom prst="roundRect">
            <a:avLst>
              <a:gd name="adj" fmla="val 10118"/>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ja-JP" altLang="en-US" sz="4800" b="1">
                <a:solidFill>
                  <a:schemeClr val="tx1"/>
                </a:solidFill>
                <a:latin typeface="Meiryo" panose="020B0604030504040204" pitchFamily="34" charset="-128"/>
                <a:ea typeface="Meiryo" panose="020B0604030504040204" pitchFamily="34" charset="-128"/>
              </a:rPr>
              <a:t>「翻訳」</a:t>
            </a:r>
            <a:r>
              <a:rPr kumimoji="1" lang="ja-JP" altLang="en-US" sz="4800">
                <a:solidFill>
                  <a:schemeClr val="tx1"/>
                </a:solidFill>
                <a:latin typeface="Meiryo" panose="020B0604030504040204" pitchFamily="34" charset="-128"/>
                <a:ea typeface="Meiryo" panose="020B0604030504040204" pitchFamily="34" charset="-128"/>
              </a:rPr>
              <a:t>と</a:t>
            </a:r>
            <a:r>
              <a:rPr lang="en-US" altLang="ja-JP" sz="4800" dirty="0">
                <a:solidFill>
                  <a:schemeClr val="tx1"/>
                </a:solidFill>
                <a:latin typeface="Meiryo" panose="020B0604030504040204" pitchFamily="34" charset="-128"/>
                <a:ea typeface="Meiryo" panose="020B0604030504040204" pitchFamily="34" charset="-128"/>
              </a:rPr>
              <a:t> </a:t>
            </a:r>
            <a:r>
              <a:rPr kumimoji="1" lang="ja-JP" altLang="en-US" sz="4800">
                <a:solidFill>
                  <a:schemeClr val="tx1"/>
                </a:solidFill>
                <a:latin typeface="Meiryo" panose="020B0604030504040204" pitchFamily="34" charset="-128"/>
                <a:ea typeface="Meiryo" panose="020B0604030504040204" pitchFamily="34" charset="-128"/>
              </a:rPr>
              <a:t>検索</a:t>
            </a:r>
            <a:endParaRPr kumimoji="1" lang="ja-JP" altLang="en-US" sz="4800" dirty="0">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50890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161F6-2959-E099-E209-C092407F32D3}"/>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6E880662-9713-FE77-F496-6501A4731E43}"/>
              </a:ext>
            </a:extLst>
          </p:cNvPr>
          <p:cNvGrpSpPr/>
          <p:nvPr/>
        </p:nvGrpSpPr>
        <p:grpSpPr>
          <a:xfrm>
            <a:off x="1103086" y="18393"/>
            <a:ext cx="9985828" cy="6839607"/>
            <a:chOff x="1103086" y="18393"/>
            <a:chExt cx="9985828" cy="6839607"/>
          </a:xfrm>
        </p:grpSpPr>
        <p:grpSp>
          <p:nvGrpSpPr>
            <p:cNvPr id="3" name="グループ化 2">
              <a:extLst>
                <a:ext uri="{FF2B5EF4-FFF2-40B4-BE49-F238E27FC236}">
                  <a16:creationId xmlns:a16="http://schemas.microsoft.com/office/drawing/2014/main" id="{11738BBA-2B62-1071-7F4C-0FA732ECB8C6}"/>
                </a:ext>
              </a:extLst>
            </p:cNvPr>
            <p:cNvGrpSpPr/>
            <p:nvPr/>
          </p:nvGrpSpPr>
          <p:grpSpPr>
            <a:xfrm>
              <a:off x="1103086" y="18393"/>
              <a:ext cx="9985828" cy="6839607"/>
              <a:chOff x="1103086" y="18393"/>
              <a:chExt cx="9985828" cy="6839607"/>
            </a:xfrm>
          </p:grpSpPr>
          <p:pic>
            <p:nvPicPr>
              <p:cNvPr id="9" name="図 8" descr="ノートパソコンの画面&#10;&#10;自動的に生成された説明">
                <a:extLst>
                  <a:ext uri="{FF2B5EF4-FFF2-40B4-BE49-F238E27FC236}">
                    <a16:creationId xmlns:a16="http://schemas.microsoft.com/office/drawing/2014/main" id="{229F6878-CD14-7249-5AAF-A81503C33E6A}"/>
                  </a:ext>
                </a:extLst>
              </p:cNvPr>
              <p:cNvPicPr>
                <a:picLocks noChangeAspect="1"/>
              </p:cNvPicPr>
              <p:nvPr/>
            </p:nvPicPr>
            <p:blipFill rotWithShape="1">
              <a:blip r:embed="rId2">
                <a:extLst>
                  <a:ext uri="{28A0092B-C50C-407E-A947-70E740481C1C}">
                    <a14:useLocalDpi xmlns:a14="http://schemas.microsoft.com/office/drawing/2010/main" val="0"/>
                  </a:ext>
                </a:extLst>
              </a:blip>
              <a:srcRect l="22857" t="13122" r="19206" b="33968"/>
              <a:stretch/>
            </p:blipFill>
            <p:spPr>
              <a:xfrm>
                <a:off x="1103086" y="18393"/>
                <a:ext cx="9985828" cy="6839607"/>
              </a:xfrm>
              <a:prstGeom prst="rect">
                <a:avLst/>
              </a:prstGeom>
            </p:spPr>
          </p:pic>
          <p:pic>
            <p:nvPicPr>
              <p:cNvPr id="4" name="図 3">
                <a:extLst>
                  <a:ext uri="{FF2B5EF4-FFF2-40B4-BE49-F238E27FC236}">
                    <a16:creationId xmlns:a16="http://schemas.microsoft.com/office/drawing/2014/main" id="{4565449D-8B84-EBCD-3790-11CEEDC34877}"/>
                  </a:ext>
                </a:extLst>
              </p:cNvPr>
              <p:cNvPicPr>
                <a:picLocks noChangeAspect="1"/>
              </p:cNvPicPr>
              <p:nvPr/>
            </p:nvPicPr>
            <p:blipFill>
              <a:blip r:embed="rId3"/>
              <a:stretch>
                <a:fillRect/>
              </a:stretch>
            </p:blipFill>
            <p:spPr>
              <a:xfrm>
                <a:off x="1989430" y="814437"/>
                <a:ext cx="8084350" cy="4702627"/>
              </a:xfrm>
              <a:prstGeom prst="rect">
                <a:avLst/>
              </a:prstGeom>
            </p:spPr>
          </p:pic>
        </p:grpSp>
        <p:pic>
          <p:nvPicPr>
            <p:cNvPr id="8" name="図 7" descr="グラフィカル ユーザー インターフェイス, アプリケーション&#10;&#10;AI 生成コンテンツは誤りを含む可能性があります。">
              <a:extLst>
                <a:ext uri="{FF2B5EF4-FFF2-40B4-BE49-F238E27FC236}">
                  <a16:creationId xmlns:a16="http://schemas.microsoft.com/office/drawing/2014/main" id="{F348DECC-CC41-36E9-4C04-FB79FC617FFF}"/>
                </a:ext>
              </a:extLst>
            </p:cNvPr>
            <p:cNvPicPr>
              <a:picLocks noChangeAspect="1"/>
            </p:cNvPicPr>
            <p:nvPr/>
          </p:nvPicPr>
          <p:blipFill rotWithShape="1">
            <a:blip r:embed="rId4">
              <a:extLst>
                <a:ext uri="{28A0092B-C50C-407E-A947-70E740481C1C}">
                  <a14:useLocalDpi xmlns:a14="http://schemas.microsoft.com/office/drawing/2010/main" val="0"/>
                </a:ext>
              </a:extLst>
            </a:blip>
            <a:srcRect l="1696" t="27181" r="28698" b="8713"/>
            <a:stretch>
              <a:fillRect/>
            </a:stretch>
          </p:blipFill>
          <p:spPr>
            <a:xfrm>
              <a:off x="4041508" y="2884311"/>
              <a:ext cx="3783243" cy="2322882"/>
            </a:xfrm>
            <a:prstGeom prst="rect">
              <a:avLst/>
            </a:prstGeom>
          </p:spPr>
        </p:pic>
        <p:sp>
          <p:nvSpPr>
            <p:cNvPr id="10" name="テキスト ボックス 9">
              <a:extLst>
                <a:ext uri="{FF2B5EF4-FFF2-40B4-BE49-F238E27FC236}">
                  <a16:creationId xmlns:a16="http://schemas.microsoft.com/office/drawing/2014/main" id="{B8CBA8D5-A4D9-F482-69D4-F2067B862680}"/>
                </a:ext>
              </a:extLst>
            </p:cNvPr>
            <p:cNvSpPr txBox="1"/>
            <p:nvPr/>
          </p:nvSpPr>
          <p:spPr>
            <a:xfrm>
              <a:off x="4275423" y="2588400"/>
              <a:ext cx="466794" cy="253916"/>
            </a:xfrm>
            <a:prstGeom prst="rect">
              <a:avLst/>
            </a:prstGeom>
            <a:solidFill>
              <a:schemeClr val="bg1"/>
            </a:solidFill>
          </p:spPr>
          <p:txBody>
            <a:bodyPr wrap="square" rtlCol="0">
              <a:spAutoFit/>
            </a:bodyPr>
            <a:lstStyle/>
            <a:p>
              <a:r>
                <a:rPr kumimoji="1" lang="ja-JP" altLang="en-US" sz="1050">
                  <a:latin typeface="Meiryo" panose="020B0604030504040204" pitchFamily="34" charset="-128"/>
                  <a:ea typeface="Meiryo" panose="020B0604030504040204" pitchFamily="34" charset="-128"/>
                </a:rPr>
                <a:t>翻訳</a:t>
              </a:r>
            </a:p>
          </p:txBody>
        </p:sp>
      </p:grpSp>
    </p:spTree>
    <p:extLst>
      <p:ext uri="{BB962C8B-B14F-4D97-AF65-F5344CB8AC3E}">
        <p14:creationId xmlns:p14="http://schemas.microsoft.com/office/powerpoint/2010/main" val="19846954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9853A-0931-D173-DF18-E9F1A3E1D7EA}"/>
            </a:ext>
          </a:extLst>
        </p:cNvPr>
        <p:cNvGrpSpPr/>
        <p:nvPr/>
      </p:nvGrpSpPr>
      <p:grpSpPr>
        <a:xfrm>
          <a:off x="0" y="0"/>
          <a:ext cx="0" cy="0"/>
          <a:chOff x="0" y="0"/>
          <a:chExt cx="0" cy="0"/>
        </a:xfrm>
      </p:grpSpPr>
      <p:pic>
        <p:nvPicPr>
          <p:cNvPr id="7" name="図 6"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CAA6ABD4-4E60-4724-F270-98CE7FB37758}"/>
              </a:ext>
            </a:extLst>
          </p:cNvPr>
          <p:cNvPicPr>
            <a:picLocks noChangeAspect="1"/>
          </p:cNvPicPr>
          <p:nvPr/>
        </p:nvPicPr>
        <p:blipFill>
          <a:blip r:embed="rId2">
            <a:extLst>
              <a:ext uri="{28A0092B-C50C-407E-A947-70E740481C1C}">
                <a14:useLocalDpi xmlns:a14="http://schemas.microsoft.com/office/drawing/2010/main" val="0"/>
              </a:ext>
            </a:extLst>
          </a:blip>
          <a:srcRect l="11233" t="1" r="12309" b="8944"/>
          <a:stretch>
            <a:fillRect/>
          </a:stretch>
        </p:blipFill>
        <p:spPr>
          <a:xfrm>
            <a:off x="0" y="0"/>
            <a:ext cx="12155872" cy="6858000"/>
          </a:xfrm>
          <a:prstGeom prst="rect">
            <a:avLst/>
          </a:prstGeom>
        </p:spPr>
      </p:pic>
    </p:spTree>
    <p:extLst>
      <p:ext uri="{BB962C8B-B14F-4D97-AF65-F5344CB8AC3E}">
        <p14:creationId xmlns:p14="http://schemas.microsoft.com/office/powerpoint/2010/main" val="1407050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6997EEBF-71AA-C04C-C9C4-7C023F542743}"/>
              </a:ext>
            </a:extLst>
          </p:cNvPr>
          <p:cNvGrpSpPr/>
          <p:nvPr/>
        </p:nvGrpSpPr>
        <p:grpSpPr>
          <a:xfrm>
            <a:off x="480229" y="9047"/>
            <a:ext cx="11231542" cy="6839905"/>
            <a:chOff x="480229" y="9047"/>
            <a:chExt cx="11231542" cy="6839905"/>
          </a:xfrm>
        </p:grpSpPr>
        <p:pic>
          <p:nvPicPr>
            <p:cNvPr id="9" name="図 8">
              <a:extLst>
                <a:ext uri="{FF2B5EF4-FFF2-40B4-BE49-F238E27FC236}">
                  <a16:creationId xmlns:a16="http://schemas.microsoft.com/office/drawing/2014/main" id="{3176BE79-5C9A-913A-D07E-FD7796F5CE07}"/>
                </a:ext>
              </a:extLst>
            </p:cNvPr>
            <p:cNvPicPr>
              <a:picLocks noChangeAspect="1"/>
            </p:cNvPicPr>
            <p:nvPr/>
          </p:nvPicPr>
          <p:blipFill>
            <a:blip r:embed="rId3"/>
            <a:stretch>
              <a:fillRect/>
            </a:stretch>
          </p:blipFill>
          <p:spPr>
            <a:xfrm>
              <a:off x="480229" y="9047"/>
              <a:ext cx="11231542" cy="6839905"/>
            </a:xfrm>
            <a:prstGeom prst="rect">
              <a:avLst/>
            </a:prstGeom>
          </p:spPr>
        </p:pic>
        <p:sp>
          <p:nvSpPr>
            <p:cNvPr id="2" name="テキスト ボックス 1">
              <a:extLst>
                <a:ext uri="{FF2B5EF4-FFF2-40B4-BE49-F238E27FC236}">
                  <a16:creationId xmlns:a16="http://schemas.microsoft.com/office/drawing/2014/main" id="{CCECCAD9-DC38-E383-8AEC-ED40F7C8A9BA}"/>
                </a:ext>
              </a:extLst>
            </p:cNvPr>
            <p:cNvSpPr txBox="1"/>
            <p:nvPr/>
          </p:nvSpPr>
          <p:spPr>
            <a:xfrm>
              <a:off x="2408523" y="975500"/>
              <a:ext cx="466794" cy="253916"/>
            </a:xfrm>
            <a:prstGeom prst="rect">
              <a:avLst/>
            </a:prstGeom>
            <a:solidFill>
              <a:schemeClr val="bg1"/>
            </a:solidFill>
          </p:spPr>
          <p:txBody>
            <a:bodyPr wrap="square" rtlCol="0">
              <a:spAutoFit/>
            </a:bodyPr>
            <a:lstStyle/>
            <a:p>
              <a:r>
                <a:rPr kumimoji="1" lang="ja-JP" altLang="en-US" sz="1050">
                  <a:latin typeface="Meiryo" panose="020B0604030504040204" pitchFamily="34" charset="-128"/>
                  <a:ea typeface="Meiryo" panose="020B0604030504040204" pitchFamily="34" charset="-128"/>
                </a:rPr>
                <a:t>翻訳</a:t>
              </a:r>
            </a:p>
          </p:txBody>
        </p:sp>
      </p:grpSp>
      <p:sp>
        <p:nvSpPr>
          <p:cNvPr id="4" name="楕円 3">
            <a:extLst>
              <a:ext uri="{FF2B5EF4-FFF2-40B4-BE49-F238E27FC236}">
                <a16:creationId xmlns:a16="http://schemas.microsoft.com/office/drawing/2014/main" id="{BB23701D-F142-4A6B-B413-C837674CE117}"/>
              </a:ext>
            </a:extLst>
          </p:cNvPr>
          <p:cNvSpPr/>
          <p:nvPr/>
        </p:nvSpPr>
        <p:spPr>
          <a:xfrm>
            <a:off x="480229" y="1654629"/>
            <a:ext cx="2028372" cy="103051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9213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mph" presetSubtype="0" repeatCount="indefinite" fill="hold" grpId="1" nodeType="clickEffect">
                                  <p:stCondLst>
                                    <p:cond delay="0"/>
                                  </p:stCondLst>
                                  <p:endCondLst>
                                    <p:cond evt="onNext" delay="0">
                                      <p:tgtEl>
                                        <p:sldTgt/>
                                      </p:tgtEl>
                                    </p:cond>
                                  </p:endCondLst>
                                  <p:childTnLst>
                                    <p:anim calcmode="discrete" valueType="str">
                                      <p:cBhvr>
                                        <p:cTn id="13"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16E27AF-F6C7-45D0-92BE-4459FF365294}"/>
              </a:ext>
            </a:extLst>
          </p:cNvPr>
          <p:cNvPicPr>
            <a:picLocks noChangeAspect="1"/>
          </p:cNvPicPr>
          <p:nvPr/>
        </p:nvPicPr>
        <p:blipFill rotWithShape="1">
          <a:blip r:embed="rId2"/>
          <a:srcRect r="5446" b="44286"/>
          <a:stretch/>
        </p:blipFill>
        <p:spPr>
          <a:xfrm>
            <a:off x="332014" y="1518557"/>
            <a:ext cx="11527971" cy="3820886"/>
          </a:xfrm>
          <a:prstGeom prst="rect">
            <a:avLst/>
          </a:prstGeom>
          <a:ln>
            <a:solidFill>
              <a:schemeClr val="tx1"/>
            </a:solidFill>
          </a:ln>
        </p:spPr>
      </p:pic>
      <p:sp>
        <p:nvSpPr>
          <p:cNvPr id="6" name="楕円 5">
            <a:extLst>
              <a:ext uri="{FF2B5EF4-FFF2-40B4-BE49-F238E27FC236}">
                <a16:creationId xmlns:a16="http://schemas.microsoft.com/office/drawing/2014/main" id="{394FEE86-CB13-4F78-AB99-6FF7D36FF53D}"/>
              </a:ext>
            </a:extLst>
          </p:cNvPr>
          <p:cNvSpPr/>
          <p:nvPr/>
        </p:nvSpPr>
        <p:spPr>
          <a:xfrm>
            <a:off x="1560644" y="3315494"/>
            <a:ext cx="720000" cy="720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楕円 5">
            <a:extLst>
              <a:ext uri="{FF2B5EF4-FFF2-40B4-BE49-F238E27FC236}">
                <a16:creationId xmlns:a16="http://schemas.microsoft.com/office/drawing/2014/main" id="{5324E993-338C-D4C8-1D58-B6FC03F63707}"/>
              </a:ext>
            </a:extLst>
          </p:cNvPr>
          <p:cNvSpPr/>
          <p:nvPr/>
        </p:nvSpPr>
        <p:spPr>
          <a:xfrm>
            <a:off x="6506131" y="3315494"/>
            <a:ext cx="720000" cy="720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9760CEA5-BFD1-AF4A-A922-889ACADD4BFC}"/>
              </a:ext>
            </a:extLst>
          </p:cNvPr>
          <p:cNvSpPr txBox="1"/>
          <p:nvPr/>
        </p:nvSpPr>
        <p:spPr>
          <a:xfrm>
            <a:off x="904981" y="687560"/>
            <a:ext cx="2031325" cy="830997"/>
          </a:xfrm>
          <a:prstGeom prst="rect">
            <a:avLst/>
          </a:prstGeom>
          <a:noFill/>
        </p:spPr>
        <p:txBody>
          <a:bodyPr wrap="none" rtlCol="0">
            <a:spAutoFit/>
          </a:bodyPr>
          <a:lstStyle/>
          <a:p>
            <a:pPr algn="ctr"/>
            <a:r>
              <a:rPr kumimoji="1" lang="ja-JP" altLang="en-US" sz="4800" b="1">
                <a:solidFill>
                  <a:srgbClr val="00B0F0"/>
                </a:solidFill>
                <a:latin typeface="Meiryo" panose="020B0604030504040204" pitchFamily="34" charset="-128"/>
                <a:ea typeface="Meiryo" panose="020B0604030504040204" pitchFamily="34" charset="-128"/>
              </a:rPr>
              <a:t>日本語</a:t>
            </a:r>
          </a:p>
        </p:txBody>
      </p:sp>
      <p:sp>
        <p:nvSpPr>
          <p:cNvPr id="8" name="テキスト ボックス 7">
            <a:extLst>
              <a:ext uri="{FF2B5EF4-FFF2-40B4-BE49-F238E27FC236}">
                <a16:creationId xmlns:a16="http://schemas.microsoft.com/office/drawing/2014/main" id="{BD1CBC58-1EB1-0BD5-035A-341019ED037E}"/>
              </a:ext>
            </a:extLst>
          </p:cNvPr>
          <p:cNvSpPr txBox="1"/>
          <p:nvPr/>
        </p:nvSpPr>
        <p:spPr>
          <a:xfrm>
            <a:off x="6158245" y="687560"/>
            <a:ext cx="1415772" cy="830997"/>
          </a:xfrm>
          <a:prstGeom prst="rect">
            <a:avLst/>
          </a:prstGeom>
          <a:noFill/>
        </p:spPr>
        <p:txBody>
          <a:bodyPr wrap="none" rtlCol="0">
            <a:spAutoFit/>
          </a:bodyPr>
          <a:lstStyle/>
          <a:p>
            <a:pPr algn="ctr"/>
            <a:r>
              <a:rPr kumimoji="1" lang="ja-JP" altLang="en-US" sz="4800" b="1">
                <a:solidFill>
                  <a:srgbClr val="00B0F0"/>
                </a:solidFill>
                <a:latin typeface="Meiryo" panose="020B0604030504040204" pitchFamily="34" charset="-128"/>
                <a:ea typeface="Meiryo" panose="020B0604030504040204" pitchFamily="34" charset="-128"/>
              </a:rPr>
              <a:t>英語</a:t>
            </a:r>
          </a:p>
        </p:txBody>
      </p:sp>
      <p:sp>
        <p:nvSpPr>
          <p:cNvPr id="9" name="テキスト ボックス 8">
            <a:extLst>
              <a:ext uri="{FF2B5EF4-FFF2-40B4-BE49-F238E27FC236}">
                <a16:creationId xmlns:a16="http://schemas.microsoft.com/office/drawing/2014/main" id="{9A41ACDE-5976-3121-ED04-35696E08C62E}"/>
              </a:ext>
            </a:extLst>
          </p:cNvPr>
          <p:cNvSpPr txBox="1"/>
          <p:nvPr/>
        </p:nvSpPr>
        <p:spPr>
          <a:xfrm>
            <a:off x="8645183" y="687560"/>
            <a:ext cx="3262432" cy="830997"/>
          </a:xfrm>
          <a:prstGeom prst="rect">
            <a:avLst/>
          </a:prstGeom>
          <a:noFill/>
        </p:spPr>
        <p:txBody>
          <a:bodyPr wrap="none" rtlCol="0">
            <a:spAutoFit/>
          </a:bodyPr>
          <a:lstStyle/>
          <a:p>
            <a:r>
              <a:rPr kumimoji="1" lang="ja-JP" altLang="en-US" sz="4800" b="1">
                <a:latin typeface="Meiryo" panose="020B0604030504040204" pitchFamily="34" charset="-128"/>
                <a:ea typeface="Meiryo" panose="020B0604030504040204" pitchFamily="34" charset="-128"/>
              </a:rPr>
              <a:t>をクリック</a:t>
            </a:r>
          </a:p>
        </p:txBody>
      </p:sp>
    </p:spTree>
    <p:extLst>
      <p:ext uri="{BB962C8B-B14F-4D97-AF65-F5344CB8AC3E}">
        <p14:creationId xmlns:p14="http://schemas.microsoft.com/office/powerpoint/2010/main" val="30908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 presetClass="entr" presetSubtype="0" fill="hold" grpId="1" nodeType="after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35" presetClass="emph" presetSubtype="0" repeatCount="2000" fill="hold" grpId="0" nodeType="withEffect">
                                  <p:stCondLst>
                                    <p:cond delay="0"/>
                                  </p:stCondLst>
                                  <p:childTnLst>
                                    <p:anim calcmode="discrete" valueType="str">
                                      <p:cBhvr>
                                        <p:cTn id="16" dur="1000" fill="hold"/>
                                        <p:tgtEl>
                                          <p:spTgt spid="9"/>
                                        </p:tgtEl>
                                        <p:attrNameLst>
                                          <p:attrName>style.visibility</p:attrName>
                                        </p:attrNameLst>
                                      </p:cBhvr>
                                      <p:tavLst>
                                        <p:tav tm="0">
                                          <p:val>
                                            <p:strVal val="hidden"/>
                                          </p:val>
                                        </p:tav>
                                        <p:tav tm="50000">
                                          <p:val>
                                            <p:strVal val="visible"/>
                                          </p:val>
                                        </p:tav>
                                      </p:tavLst>
                                    </p:anim>
                                  </p:childTnLst>
                                </p:cTn>
                              </p:par>
                              <p:par>
                                <p:cTn id="17" presetID="35" presetClass="emph" presetSubtype="0" fill="hold" grpId="1" nodeType="withEffect">
                                  <p:stCondLst>
                                    <p:cond delay="0"/>
                                  </p:stCondLst>
                                  <p:childTnLst>
                                    <p:anim calcmode="discrete" valueType="str">
                                      <p:cBhvr>
                                        <p:cTn id="18" dur="1000" fill="hold"/>
                                        <p:tgtEl>
                                          <p:spTgt spid="4"/>
                                        </p:tgtEl>
                                        <p:attrNameLst>
                                          <p:attrName>style.visibility</p:attrName>
                                        </p:attrNameLst>
                                      </p:cBhvr>
                                      <p:tavLst>
                                        <p:tav tm="0">
                                          <p:val>
                                            <p:strVal val="hidden"/>
                                          </p:val>
                                        </p:tav>
                                        <p:tav tm="50000">
                                          <p:val>
                                            <p:strVal val="visible"/>
                                          </p:val>
                                        </p:tav>
                                      </p:tavLst>
                                    </p:anim>
                                  </p:childTnLst>
                                </p:cTn>
                              </p:par>
                              <p:par>
                                <p:cTn id="19" presetID="35" presetClass="emph" presetSubtype="0" fill="hold" grpId="1" nodeType="withEffect">
                                  <p:stCondLst>
                                    <p:cond delay="0"/>
                                  </p:stCondLst>
                                  <p:childTnLst>
                                    <p:anim calcmode="discrete" valueType="str">
                                      <p:cBhvr>
                                        <p:cTn id="20"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4" grpId="0"/>
      <p:bldP spid="4" grpId="1"/>
      <p:bldP spid="8" grpId="0"/>
      <p:bldP spid="8"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画面録画 3">
            <a:hlinkClick r:id="" action="ppaction://media"/>
            <a:extLst>
              <a:ext uri="{FF2B5EF4-FFF2-40B4-BE49-F238E27FC236}">
                <a16:creationId xmlns:a16="http://schemas.microsoft.com/office/drawing/2014/main" id="{3BCBD44D-A827-479A-9D30-17690B70922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46613" y="1923182"/>
            <a:ext cx="11498775" cy="3011636"/>
          </a:xfrm>
          <a:ln w="57150">
            <a:solidFill>
              <a:schemeClr val="tx1"/>
            </a:solidFill>
          </a:ln>
        </p:spPr>
      </p:pic>
    </p:spTree>
    <p:extLst>
      <p:ext uri="{BB962C8B-B14F-4D97-AF65-F5344CB8AC3E}">
        <p14:creationId xmlns:p14="http://schemas.microsoft.com/office/powerpoint/2010/main" val="29164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1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8492C75B-9B43-F178-02B6-0B622747512D}"/>
              </a:ext>
            </a:extLst>
          </p:cNvPr>
          <p:cNvPicPr>
            <a:picLocks noChangeAspect="1"/>
          </p:cNvPicPr>
          <p:nvPr/>
        </p:nvPicPr>
        <p:blipFill rotWithShape="1">
          <a:blip r:embed="rId2"/>
          <a:srcRect r="35752" b="31284"/>
          <a:stretch/>
        </p:blipFill>
        <p:spPr>
          <a:xfrm>
            <a:off x="1275590" y="289232"/>
            <a:ext cx="9640819" cy="6279535"/>
          </a:xfrm>
          <a:prstGeom prst="rect">
            <a:avLst/>
          </a:prstGeom>
        </p:spPr>
      </p:pic>
      <p:pic>
        <p:nvPicPr>
          <p:cNvPr id="12" name="グラフィックス 11" descr="右向き指示マーク 枠線">
            <a:extLst>
              <a:ext uri="{FF2B5EF4-FFF2-40B4-BE49-F238E27FC236}">
                <a16:creationId xmlns:a16="http://schemas.microsoft.com/office/drawing/2014/main" id="{BB3DE7E6-8957-C221-B0DF-65CC6985E8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4036046">
            <a:off x="3266639" y="3220504"/>
            <a:ext cx="940993" cy="940993"/>
          </a:xfrm>
          <a:prstGeom prst="rect">
            <a:avLst/>
          </a:prstGeom>
        </p:spPr>
      </p:pic>
    </p:spTree>
    <p:extLst>
      <p:ext uri="{BB962C8B-B14F-4D97-AF65-F5344CB8AC3E}">
        <p14:creationId xmlns:p14="http://schemas.microsoft.com/office/powerpoint/2010/main" val="40437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0A05AD9-6586-42B0-A966-90D6DB0B28F2}"/>
              </a:ext>
            </a:extLst>
          </p:cNvPr>
          <p:cNvSpPr>
            <a:spLocks noGrp="1"/>
          </p:cNvSpPr>
          <p:nvPr>
            <p:ph type="title"/>
          </p:nvPr>
        </p:nvSpPr>
        <p:spPr/>
        <p:txBody>
          <a:bodyPr/>
          <a:lstStyle/>
          <a:p>
            <a:endParaRPr kumimoji="1" lang="ja-JP" altLang="en-US"/>
          </a:p>
        </p:txBody>
      </p:sp>
      <p:pic>
        <p:nvPicPr>
          <p:cNvPr id="4" name="画面録画 3">
            <a:hlinkClick r:id="" action="ppaction://media"/>
            <a:extLst>
              <a:ext uri="{FF2B5EF4-FFF2-40B4-BE49-F238E27FC236}">
                <a16:creationId xmlns:a16="http://schemas.microsoft.com/office/drawing/2014/main" id="{59A4A659-0790-4BC8-B921-4047A2ED1A7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37744" y="246231"/>
            <a:ext cx="11371635" cy="6396545"/>
          </a:xfrm>
          <a:ln>
            <a:solidFill>
              <a:schemeClr val="tx1"/>
            </a:solidFill>
          </a:ln>
        </p:spPr>
      </p:pic>
    </p:spTree>
    <p:extLst>
      <p:ext uri="{BB962C8B-B14F-4D97-AF65-F5344CB8AC3E}">
        <p14:creationId xmlns:p14="http://schemas.microsoft.com/office/powerpoint/2010/main" val="372194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9775BFE0-8EC1-6709-FAC3-3648CE4B3A7C}"/>
              </a:ext>
            </a:extLst>
          </p:cNvPr>
          <p:cNvSpPr/>
          <p:nvPr/>
        </p:nvSpPr>
        <p:spPr>
          <a:xfrm>
            <a:off x="1828800" y="1419225"/>
            <a:ext cx="8543925"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en-US" altLang="ja-JP" sz="11500" b="1" dirty="0">
                <a:solidFill>
                  <a:srgbClr val="0579CC"/>
                </a:solidFill>
                <a:latin typeface="Abadi" panose="020B0604020104020204" pitchFamily="34" charset="0"/>
              </a:rPr>
              <a:t>Let’s check </a:t>
            </a:r>
          </a:p>
          <a:p>
            <a:pPr algn="ctr"/>
            <a:r>
              <a:rPr kumimoji="1" lang="en-US" altLang="ja-JP" sz="11500" b="1" dirty="0">
                <a:solidFill>
                  <a:srgbClr val="0579CC"/>
                </a:solidFill>
                <a:latin typeface="Abadi" panose="020B0604020104020204" pitchFamily="34" charset="0"/>
              </a:rPr>
              <a:t>the goal!</a:t>
            </a:r>
            <a:endParaRPr kumimoji="1" lang="ja-JP" altLang="en-US" sz="11500" dirty="0">
              <a:solidFill>
                <a:srgbClr val="0579CC"/>
              </a:solidFill>
              <a:latin typeface="Abadi" panose="020B0604020104020204" pitchFamily="34" charset="0"/>
            </a:endParaRPr>
          </a:p>
        </p:txBody>
      </p:sp>
    </p:spTree>
    <p:extLst>
      <p:ext uri="{BB962C8B-B14F-4D97-AF65-F5344CB8AC3E}">
        <p14:creationId xmlns:p14="http://schemas.microsoft.com/office/powerpoint/2010/main" val="3554726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B61FD702-FDFD-4615-8BA1-0C3D1DD5DA09}"/>
              </a:ext>
            </a:extLst>
          </p:cNvPr>
          <p:cNvPicPr>
            <a:picLocks noChangeAspect="1"/>
          </p:cNvPicPr>
          <p:nvPr/>
        </p:nvPicPr>
        <p:blipFill rotWithShape="1">
          <a:blip r:embed="rId2"/>
          <a:srcRect t="3968" r="27321" b="40953"/>
          <a:stretch/>
        </p:blipFill>
        <p:spPr>
          <a:xfrm>
            <a:off x="299344" y="957943"/>
            <a:ext cx="11593312" cy="4942114"/>
          </a:xfrm>
          <a:prstGeom prst="rect">
            <a:avLst/>
          </a:prstGeom>
          <a:ln>
            <a:solidFill>
              <a:schemeClr val="tx1"/>
            </a:solidFill>
          </a:ln>
        </p:spPr>
      </p:pic>
      <p:sp>
        <p:nvSpPr>
          <p:cNvPr id="6" name="楕円 5">
            <a:extLst>
              <a:ext uri="{FF2B5EF4-FFF2-40B4-BE49-F238E27FC236}">
                <a16:creationId xmlns:a16="http://schemas.microsoft.com/office/drawing/2014/main" id="{E7C606AA-6486-4819-9180-92C09C2F711F}"/>
              </a:ext>
            </a:extLst>
          </p:cNvPr>
          <p:cNvSpPr/>
          <p:nvPr/>
        </p:nvSpPr>
        <p:spPr>
          <a:xfrm>
            <a:off x="391887" y="3831771"/>
            <a:ext cx="1643742" cy="685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楕円 6">
            <a:extLst>
              <a:ext uri="{FF2B5EF4-FFF2-40B4-BE49-F238E27FC236}">
                <a16:creationId xmlns:a16="http://schemas.microsoft.com/office/drawing/2014/main" id="{5CAA7D35-0DFA-4AAC-AE0B-C3FDAFFDB46F}"/>
              </a:ext>
            </a:extLst>
          </p:cNvPr>
          <p:cNvSpPr/>
          <p:nvPr/>
        </p:nvSpPr>
        <p:spPr>
          <a:xfrm>
            <a:off x="8120743" y="3831771"/>
            <a:ext cx="1643742" cy="685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楕円 7">
            <a:extLst>
              <a:ext uri="{FF2B5EF4-FFF2-40B4-BE49-F238E27FC236}">
                <a16:creationId xmlns:a16="http://schemas.microsoft.com/office/drawing/2014/main" id="{22DAE0A5-C17F-45B2-AA2C-593BB20453A9}"/>
              </a:ext>
            </a:extLst>
          </p:cNvPr>
          <p:cNvSpPr/>
          <p:nvPr/>
        </p:nvSpPr>
        <p:spPr>
          <a:xfrm>
            <a:off x="8273143" y="4865914"/>
            <a:ext cx="674914" cy="6858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爆発: 8 pt 8">
            <a:extLst>
              <a:ext uri="{FF2B5EF4-FFF2-40B4-BE49-F238E27FC236}">
                <a16:creationId xmlns:a16="http://schemas.microsoft.com/office/drawing/2014/main" id="{07BCF177-EE82-45D7-B52F-E3C5E3B917FE}"/>
              </a:ext>
            </a:extLst>
          </p:cNvPr>
          <p:cNvSpPr/>
          <p:nvPr/>
        </p:nvSpPr>
        <p:spPr>
          <a:xfrm>
            <a:off x="4726546" y="2408349"/>
            <a:ext cx="3173110" cy="2987822"/>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ysClr val="windowText" lastClr="000000"/>
                </a:solidFill>
                <a:latin typeface="Meiryo" panose="020B0604030504040204" pitchFamily="34" charset="-128"/>
                <a:ea typeface="Meiryo" panose="020B0604030504040204" pitchFamily="34" charset="-128"/>
              </a:rPr>
              <a:t>カタカナで</a:t>
            </a:r>
            <a:endParaRPr kumimoji="1" lang="en-US" altLang="ja-JP" sz="2000" b="1" dirty="0">
              <a:solidFill>
                <a:sysClr val="windowText" lastClr="000000"/>
              </a:solidFill>
              <a:latin typeface="Meiryo" panose="020B0604030504040204" pitchFamily="34" charset="-128"/>
              <a:ea typeface="Meiryo" panose="020B0604030504040204" pitchFamily="34" charset="-128"/>
            </a:endParaRPr>
          </a:p>
          <a:p>
            <a:pPr algn="ctr"/>
            <a:r>
              <a:rPr kumimoji="1" lang="ja-JP" altLang="en-US" sz="2000" b="1" dirty="0">
                <a:solidFill>
                  <a:sysClr val="windowText" lastClr="000000"/>
                </a:solidFill>
                <a:latin typeface="Meiryo" panose="020B0604030504040204" pitchFamily="34" charset="-128"/>
                <a:ea typeface="Meiryo" panose="020B0604030504040204" pitchFamily="34" charset="-128"/>
              </a:rPr>
              <a:t>メモしない！</a:t>
            </a:r>
          </a:p>
        </p:txBody>
      </p:sp>
    </p:spTree>
    <p:extLst>
      <p:ext uri="{BB962C8B-B14F-4D97-AF65-F5344CB8AC3E}">
        <p14:creationId xmlns:p14="http://schemas.microsoft.com/office/powerpoint/2010/main" val="147026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2"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32" presetClass="emph" presetSubtype="0" fill="hold" grpId="1" nodeType="afterEffect">
                                  <p:stCondLst>
                                    <p:cond delay="0"/>
                                  </p:stCondLst>
                                  <p:childTnLst>
                                    <p:animRot by="120000">
                                      <p:cBhvr>
                                        <p:cTn id="33" dur="100" fill="hold">
                                          <p:stCondLst>
                                            <p:cond delay="0"/>
                                          </p:stCondLst>
                                        </p:cTn>
                                        <p:tgtEl>
                                          <p:spTgt spid="9"/>
                                        </p:tgtEl>
                                        <p:attrNameLst>
                                          <p:attrName>r</p:attrName>
                                        </p:attrNameLst>
                                      </p:cBhvr>
                                    </p:animRot>
                                    <p:animRot by="-240000">
                                      <p:cBhvr>
                                        <p:cTn id="34" dur="200" fill="hold">
                                          <p:stCondLst>
                                            <p:cond delay="200"/>
                                          </p:stCondLst>
                                        </p:cTn>
                                        <p:tgtEl>
                                          <p:spTgt spid="9"/>
                                        </p:tgtEl>
                                        <p:attrNameLst>
                                          <p:attrName>r</p:attrName>
                                        </p:attrNameLst>
                                      </p:cBhvr>
                                    </p:animRot>
                                    <p:animRot by="240000">
                                      <p:cBhvr>
                                        <p:cTn id="35" dur="200" fill="hold">
                                          <p:stCondLst>
                                            <p:cond delay="400"/>
                                          </p:stCondLst>
                                        </p:cTn>
                                        <p:tgtEl>
                                          <p:spTgt spid="9"/>
                                        </p:tgtEl>
                                        <p:attrNameLst>
                                          <p:attrName>r</p:attrName>
                                        </p:attrNameLst>
                                      </p:cBhvr>
                                    </p:animRot>
                                    <p:animRot by="-240000">
                                      <p:cBhvr>
                                        <p:cTn id="36" dur="200" fill="hold">
                                          <p:stCondLst>
                                            <p:cond delay="600"/>
                                          </p:stCondLst>
                                        </p:cTn>
                                        <p:tgtEl>
                                          <p:spTgt spid="9"/>
                                        </p:tgtEl>
                                        <p:attrNameLst>
                                          <p:attrName>r</p:attrName>
                                        </p:attrNameLst>
                                      </p:cBhvr>
                                    </p:animRot>
                                    <p:animRot by="120000">
                                      <p:cBhvr>
                                        <p:cTn id="37" dur="200" fill="hold">
                                          <p:stCondLst>
                                            <p:cond delay="800"/>
                                          </p:stCondLst>
                                        </p:cTn>
                                        <p:tgtEl>
                                          <p:spTgt spid="9"/>
                                        </p:tgtEl>
                                        <p:attrNameLst>
                                          <p:attrName>r</p:attrName>
                                        </p:attrNameLst>
                                      </p:cBhvr>
                                    </p:animRot>
                                  </p:childTnLst>
                                </p:cTn>
                              </p:par>
                            </p:childTnLst>
                          </p:cTn>
                        </p:par>
                        <p:par>
                          <p:cTn id="38" fill="hold">
                            <p:stCondLst>
                              <p:cond delay="2000"/>
                            </p:stCondLst>
                            <p:childTnLst>
                              <p:par>
                                <p:cTn id="39" presetID="9" presetClass="exit" presetSubtype="0" fill="hold" grpId="1" nodeType="afterEffect">
                                  <p:stCondLst>
                                    <p:cond delay="0"/>
                                  </p:stCondLst>
                                  <p:childTnLst>
                                    <p:animEffect transition="out" filter="dissolv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childTnLst>
                          </p:cTn>
                        </p:par>
                        <p:par>
                          <p:cTn id="42" fill="hold">
                            <p:stCondLst>
                              <p:cond delay="2500"/>
                            </p:stCondLst>
                            <p:childTnLst>
                              <p:par>
                                <p:cTn id="43" presetID="35" presetClass="emph" presetSubtype="0" repeatCount="5000" fill="hold" grpId="1" nodeType="afterEffect">
                                  <p:stCondLst>
                                    <p:cond delay="0"/>
                                  </p:stCondLst>
                                  <p:childTnLst>
                                    <p:anim calcmode="discrete" valueType="str">
                                      <p:cBhvr>
                                        <p:cTn id="44"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1" animBg="1"/>
      <p:bldP spid="8" grpId="2" animBg="1"/>
      <p:bldP spid="9" grpId="0" animBg="1"/>
      <p:bldP spid="9" grpId="1"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図 8" descr="ノートパソコンの画面&#10;&#10;自動的に生成された説明">
            <a:extLst>
              <a:ext uri="{FF2B5EF4-FFF2-40B4-BE49-F238E27FC236}">
                <a16:creationId xmlns:a16="http://schemas.microsoft.com/office/drawing/2014/main" id="{4AB9AFC1-1F53-14AC-158F-33AD86CCFA84}"/>
              </a:ext>
            </a:extLst>
          </p:cNvPr>
          <p:cNvPicPr>
            <a:picLocks noChangeAspect="1"/>
          </p:cNvPicPr>
          <p:nvPr/>
        </p:nvPicPr>
        <p:blipFill rotWithShape="1">
          <a:blip r:embed="rId2">
            <a:extLst>
              <a:ext uri="{28A0092B-C50C-407E-A947-70E740481C1C}">
                <a14:useLocalDpi xmlns:a14="http://schemas.microsoft.com/office/drawing/2010/main" val="0"/>
              </a:ext>
            </a:extLst>
          </a:blip>
          <a:srcRect l="22857" t="13122" r="19206" b="33968"/>
          <a:stretch/>
        </p:blipFill>
        <p:spPr>
          <a:xfrm>
            <a:off x="1262743" y="18393"/>
            <a:ext cx="9985828" cy="6839607"/>
          </a:xfrm>
          <a:prstGeom prst="rect">
            <a:avLst/>
          </a:prstGeom>
        </p:spPr>
      </p:pic>
      <p:sp>
        <p:nvSpPr>
          <p:cNvPr id="3" name="四角形: 角を丸くする 2">
            <a:extLst>
              <a:ext uri="{FF2B5EF4-FFF2-40B4-BE49-F238E27FC236}">
                <a16:creationId xmlns:a16="http://schemas.microsoft.com/office/drawing/2014/main" id="{778B571E-6E28-B47C-2C4F-07E1CC40E910}"/>
              </a:ext>
            </a:extLst>
          </p:cNvPr>
          <p:cNvSpPr/>
          <p:nvPr/>
        </p:nvSpPr>
        <p:spPr>
          <a:xfrm>
            <a:off x="6334265" y="1167304"/>
            <a:ext cx="3638550" cy="633163"/>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学校フォルダ</a:t>
            </a:r>
          </a:p>
        </p:txBody>
      </p:sp>
      <p:sp>
        <p:nvSpPr>
          <p:cNvPr id="5" name="四角形: 角を丸くする 4">
            <a:extLst>
              <a:ext uri="{FF2B5EF4-FFF2-40B4-BE49-F238E27FC236}">
                <a16:creationId xmlns:a16="http://schemas.microsoft.com/office/drawing/2014/main" id="{116966EB-45D5-9E50-A97E-5DB743E1B71A}"/>
              </a:ext>
            </a:extLst>
          </p:cNvPr>
          <p:cNvSpPr/>
          <p:nvPr/>
        </p:nvSpPr>
        <p:spPr>
          <a:xfrm>
            <a:off x="6334265" y="2795837"/>
            <a:ext cx="3638550" cy="633163"/>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わたしのフォルダ</a:t>
            </a:r>
          </a:p>
        </p:txBody>
      </p:sp>
      <p:sp>
        <p:nvSpPr>
          <p:cNvPr id="6" name="四角形: 角を丸くする 5">
            <a:extLst>
              <a:ext uri="{FF2B5EF4-FFF2-40B4-BE49-F238E27FC236}">
                <a16:creationId xmlns:a16="http://schemas.microsoft.com/office/drawing/2014/main" id="{B3417010-3275-8994-D76A-922A1A866C60}"/>
              </a:ext>
            </a:extLst>
          </p:cNvPr>
          <p:cNvSpPr/>
          <p:nvPr/>
        </p:nvSpPr>
        <p:spPr>
          <a:xfrm>
            <a:off x="1111498" y="3852872"/>
            <a:ext cx="9969003" cy="2581255"/>
          </a:xfrm>
          <a:prstGeom prst="roundRect">
            <a:avLst>
              <a:gd name="adj" fmla="val 519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学校フォルダ→英語→パワポを右クリックでコピー</a:t>
            </a:r>
            <a:endParaRPr kumimoji="1" lang="en-US" altLang="ja-JP"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endParaRPr kumimoji="1" lang="en-US" altLang="ja-JP"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わたしのフォルダへ貼り付け</a:t>
            </a:r>
            <a:endParaRPr kumimoji="1" lang="en-US" altLang="ja-JP"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ファイル保存名「出席番号＋名前」</a:t>
            </a:r>
          </a:p>
        </p:txBody>
      </p:sp>
      <p:sp>
        <p:nvSpPr>
          <p:cNvPr id="7" name="四角形: 角を丸くする 6">
            <a:extLst>
              <a:ext uri="{FF2B5EF4-FFF2-40B4-BE49-F238E27FC236}">
                <a16:creationId xmlns:a16="http://schemas.microsoft.com/office/drawing/2014/main" id="{ECEF9766-322E-FA84-DCB6-19CF5DA1A501}"/>
              </a:ext>
            </a:extLst>
          </p:cNvPr>
          <p:cNvSpPr/>
          <p:nvPr/>
        </p:nvSpPr>
        <p:spPr>
          <a:xfrm>
            <a:off x="6334265" y="1981570"/>
            <a:ext cx="3638550" cy="633163"/>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英語</a:t>
            </a:r>
          </a:p>
        </p:txBody>
      </p:sp>
    </p:spTree>
    <p:extLst>
      <p:ext uri="{BB962C8B-B14F-4D97-AF65-F5344CB8AC3E}">
        <p14:creationId xmlns:p14="http://schemas.microsoft.com/office/powerpoint/2010/main" val="17270975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図 7" descr="グラフィカル ユーザー インターフェイス&#10;&#10;中程度の精度で自動的に生成された説明">
            <a:extLst>
              <a:ext uri="{FF2B5EF4-FFF2-40B4-BE49-F238E27FC236}">
                <a16:creationId xmlns:a16="http://schemas.microsoft.com/office/drawing/2014/main" id="{FE27BA79-7657-B493-0A26-41E0B4A55C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255" y="47153"/>
            <a:ext cx="11393490" cy="6763694"/>
          </a:xfrm>
          <a:prstGeom prst="rect">
            <a:avLst/>
          </a:prstGeom>
        </p:spPr>
      </p:pic>
      <p:sp>
        <p:nvSpPr>
          <p:cNvPr id="5" name="楕円 4">
            <a:extLst>
              <a:ext uri="{FF2B5EF4-FFF2-40B4-BE49-F238E27FC236}">
                <a16:creationId xmlns:a16="http://schemas.microsoft.com/office/drawing/2014/main" id="{977C61F4-30C3-4C6D-8097-E6FBADCEE9D0}"/>
              </a:ext>
            </a:extLst>
          </p:cNvPr>
          <p:cNvSpPr/>
          <p:nvPr/>
        </p:nvSpPr>
        <p:spPr>
          <a:xfrm>
            <a:off x="154379" y="4408672"/>
            <a:ext cx="1757548" cy="39188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楕円 5">
            <a:extLst>
              <a:ext uri="{FF2B5EF4-FFF2-40B4-BE49-F238E27FC236}">
                <a16:creationId xmlns:a16="http://schemas.microsoft.com/office/drawing/2014/main" id="{D78FA5F2-BF4B-4E09-8789-C001F8BBF771}"/>
              </a:ext>
            </a:extLst>
          </p:cNvPr>
          <p:cNvSpPr/>
          <p:nvPr/>
        </p:nvSpPr>
        <p:spPr>
          <a:xfrm>
            <a:off x="7687458" y="2457598"/>
            <a:ext cx="1951200" cy="195107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112059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4" name="図 3"/>
          <p:cNvPicPr>
            <a:picLocks noChangeAspect="1"/>
          </p:cNvPicPr>
          <p:nvPr/>
        </p:nvPicPr>
        <p:blipFill>
          <a:blip r:embed="rId2"/>
          <a:stretch>
            <a:fillRect/>
          </a:stretch>
        </p:blipFill>
        <p:spPr>
          <a:xfrm>
            <a:off x="357775" y="0"/>
            <a:ext cx="11550316" cy="6858000"/>
          </a:xfrm>
          <a:prstGeom prst="rect">
            <a:avLst/>
          </a:prstGeom>
        </p:spPr>
      </p:pic>
      <p:sp>
        <p:nvSpPr>
          <p:cNvPr id="5" name="楕円 4">
            <a:extLst>
              <a:ext uri="{FF2B5EF4-FFF2-40B4-BE49-F238E27FC236}">
                <a16:creationId xmlns:a16="http://schemas.microsoft.com/office/drawing/2014/main" id="{014C5B88-9DAA-4637-80D0-02F97B47F576}"/>
              </a:ext>
            </a:extLst>
          </p:cNvPr>
          <p:cNvSpPr/>
          <p:nvPr/>
        </p:nvSpPr>
        <p:spPr>
          <a:xfrm>
            <a:off x="9705136" y="976390"/>
            <a:ext cx="1951200" cy="195107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6" name="図 5">
            <a:extLst>
              <a:ext uri="{FF2B5EF4-FFF2-40B4-BE49-F238E27FC236}">
                <a16:creationId xmlns:a16="http://schemas.microsoft.com/office/drawing/2014/main" id="{4A259319-0BCE-4789-A8BF-3F7D3C96B364}"/>
              </a:ext>
            </a:extLst>
          </p:cNvPr>
          <p:cNvPicPr>
            <a:picLocks noChangeAspect="1"/>
          </p:cNvPicPr>
          <p:nvPr/>
        </p:nvPicPr>
        <p:blipFill rotWithShape="1">
          <a:blip r:embed="rId3"/>
          <a:srcRect l="38643" t="25761" r="48566" b="37388"/>
          <a:stretch/>
        </p:blipFill>
        <p:spPr>
          <a:xfrm>
            <a:off x="4933507" y="365125"/>
            <a:ext cx="3763926" cy="5873858"/>
          </a:xfrm>
          <a:prstGeom prst="rect">
            <a:avLst/>
          </a:prstGeom>
        </p:spPr>
      </p:pic>
      <p:sp>
        <p:nvSpPr>
          <p:cNvPr id="7" name="吹き出し: 角を丸めた四角形 6">
            <a:extLst>
              <a:ext uri="{FF2B5EF4-FFF2-40B4-BE49-F238E27FC236}">
                <a16:creationId xmlns:a16="http://schemas.microsoft.com/office/drawing/2014/main" id="{DF1B30E1-4246-461E-B8CA-522FF8020CAC}"/>
              </a:ext>
            </a:extLst>
          </p:cNvPr>
          <p:cNvSpPr/>
          <p:nvPr/>
        </p:nvSpPr>
        <p:spPr>
          <a:xfrm>
            <a:off x="9061102" y="3493289"/>
            <a:ext cx="2939143" cy="1872343"/>
          </a:xfrm>
          <a:prstGeom prst="wedgeRoundRectCallout">
            <a:avLst>
              <a:gd name="adj1" fmla="val -6311"/>
              <a:gd name="adj2" fmla="val -98709"/>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右クリック</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コピー</a:t>
            </a:r>
            <a:endParaRPr kumimoji="1" lang="ja-JP" altLang="en-US" sz="18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p:txBody>
      </p:sp>
      <p:sp>
        <p:nvSpPr>
          <p:cNvPr id="8" name="楕円 7">
            <a:extLst>
              <a:ext uri="{FF2B5EF4-FFF2-40B4-BE49-F238E27FC236}">
                <a16:creationId xmlns:a16="http://schemas.microsoft.com/office/drawing/2014/main" id="{61B3A00B-5B63-4688-A06C-FD670C489704}"/>
              </a:ext>
            </a:extLst>
          </p:cNvPr>
          <p:cNvSpPr/>
          <p:nvPr/>
        </p:nvSpPr>
        <p:spPr>
          <a:xfrm>
            <a:off x="4862618" y="4168659"/>
            <a:ext cx="1900052" cy="39401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581540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4" name="図 3"/>
          <p:cNvPicPr>
            <a:picLocks noChangeAspect="1"/>
          </p:cNvPicPr>
          <p:nvPr/>
        </p:nvPicPr>
        <p:blipFill>
          <a:blip r:embed="rId2"/>
          <a:stretch>
            <a:fillRect/>
          </a:stretch>
        </p:blipFill>
        <p:spPr>
          <a:xfrm>
            <a:off x="320842" y="28352"/>
            <a:ext cx="11502564" cy="6829648"/>
          </a:xfrm>
          <a:prstGeom prst="rect">
            <a:avLst/>
          </a:prstGeom>
        </p:spPr>
      </p:pic>
      <p:sp>
        <p:nvSpPr>
          <p:cNvPr id="5" name="楕円 4">
            <a:extLst>
              <a:ext uri="{FF2B5EF4-FFF2-40B4-BE49-F238E27FC236}">
                <a16:creationId xmlns:a16="http://schemas.microsoft.com/office/drawing/2014/main" id="{36F24AB8-B7B6-4511-9BE9-072BA90684EE}"/>
              </a:ext>
            </a:extLst>
          </p:cNvPr>
          <p:cNvSpPr/>
          <p:nvPr/>
        </p:nvSpPr>
        <p:spPr>
          <a:xfrm>
            <a:off x="213756" y="4263241"/>
            <a:ext cx="1650670" cy="28500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吹き出し: 角を丸めた四角形 6">
            <a:extLst>
              <a:ext uri="{FF2B5EF4-FFF2-40B4-BE49-F238E27FC236}">
                <a16:creationId xmlns:a16="http://schemas.microsoft.com/office/drawing/2014/main" id="{B64340DE-D2EA-4117-8FBC-0CFE0F6DBE94}"/>
              </a:ext>
            </a:extLst>
          </p:cNvPr>
          <p:cNvSpPr/>
          <p:nvPr/>
        </p:nvSpPr>
        <p:spPr>
          <a:xfrm>
            <a:off x="3737988" y="3612076"/>
            <a:ext cx="2939143" cy="1872343"/>
          </a:xfrm>
          <a:prstGeom prst="wedgeRoundRectCallout">
            <a:avLst>
              <a:gd name="adj1" fmla="val 14430"/>
              <a:gd name="adj2" fmla="val -10045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右クリック</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貼り付け</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p:txBody>
      </p:sp>
      <p:pic>
        <p:nvPicPr>
          <p:cNvPr id="8" name="図 7">
            <a:extLst>
              <a:ext uri="{FF2B5EF4-FFF2-40B4-BE49-F238E27FC236}">
                <a16:creationId xmlns:a16="http://schemas.microsoft.com/office/drawing/2014/main" id="{3F93BB97-3269-417A-B8E4-638E2C4ED08A}"/>
              </a:ext>
            </a:extLst>
          </p:cNvPr>
          <p:cNvPicPr>
            <a:picLocks noChangeAspect="1"/>
          </p:cNvPicPr>
          <p:nvPr/>
        </p:nvPicPr>
        <p:blipFill rotWithShape="1">
          <a:blip r:embed="rId3"/>
          <a:srcRect l="36491" t="26581" r="50000" b="48342"/>
          <a:stretch/>
        </p:blipFill>
        <p:spPr>
          <a:xfrm>
            <a:off x="7149055" y="1442160"/>
            <a:ext cx="4311831" cy="4339831"/>
          </a:xfrm>
          <a:prstGeom prst="rect">
            <a:avLst/>
          </a:prstGeom>
        </p:spPr>
      </p:pic>
      <p:sp>
        <p:nvSpPr>
          <p:cNvPr id="9" name="楕円 8">
            <a:extLst>
              <a:ext uri="{FF2B5EF4-FFF2-40B4-BE49-F238E27FC236}">
                <a16:creationId xmlns:a16="http://schemas.microsoft.com/office/drawing/2014/main" id="{2095DD56-640F-43E5-8307-816C52CE2A2D}"/>
              </a:ext>
            </a:extLst>
          </p:cNvPr>
          <p:cNvSpPr/>
          <p:nvPr/>
        </p:nvSpPr>
        <p:spPr>
          <a:xfrm>
            <a:off x="7322127" y="3581746"/>
            <a:ext cx="1650670" cy="28500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6448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pic>
        <p:nvPicPr>
          <p:cNvPr id="4" name="図 3"/>
          <p:cNvPicPr>
            <a:picLocks noChangeAspect="1"/>
          </p:cNvPicPr>
          <p:nvPr/>
        </p:nvPicPr>
        <p:blipFill>
          <a:blip r:embed="rId2"/>
          <a:stretch>
            <a:fillRect/>
          </a:stretch>
        </p:blipFill>
        <p:spPr>
          <a:xfrm>
            <a:off x="875972" y="129362"/>
            <a:ext cx="10777312" cy="6399029"/>
          </a:xfrm>
          <a:prstGeom prst="rect">
            <a:avLst/>
          </a:prstGeom>
        </p:spPr>
      </p:pic>
      <p:pic>
        <p:nvPicPr>
          <p:cNvPr id="6" name="図 5">
            <a:extLst>
              <a:ext uri="{FF2B5EF4-FFF2-40B4-BE49-F238E27FC236}">
                <a16:creationId xmlns:a16="http://schemas.microsoft.com/office/drawing/2014/main" id="{5C08B67E-2D35-4DA8-93BD-44C28B5AFF42}"/>
              </a:ext>
            </a:extLst>
          </p:cNvPr>
          <p:cNvPicPr>
            <a:picLocks noChangeAspect="1"/>
          </p:cNvPicPr>
          <p:nvPr/>
        </p:nvPicPr>
        <p:blipFill rotWithShape="1">
          <a:blip r:embed="rId3"/>
          <a:srcRect l="38643" t="25761" r="48566" b="37388"/>
          <a:stretch/>
        </p:blipFill>
        <p:spPr>
          <a:xfrm>
            <a:off x="6264628" y="654533"/>
            <a:ext cx="3763926" cy="5873858"/>
          </a:xfrm>
          <a:prstGeom prst="rect">
            <a:avLst/>
          </a:prstGeom>
        </p:spPr>
      </p:pic>
      <p:sp>
        <p:nvSpPr>
          <p:cNvPr id="7" name="楕円 6">
            <a:extLst>
              <a:ext uri="{FF2B5EF4-FFF2-40B4-BE49-F238E27FC236}">
                <a16:creationId xmlns:a16="http://schemas.microsoft.com/office/drawing/2014/main" id="{9AC34C94-6FC5-48CA-97A9-D2A9815FCC8E}"/>
              </a:ext>
            </a:extLst>
          </p:cNvPr>
          <p:cNvSpPr/>
          <p:nvPr/>
        </p:nvSpPr>
        <p:spPr>
          <a:xfrm>
            <a:off x="6495921" y="5628260"/>
            <a:ext cx="1650670" cy="28500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吹き出し: 角を丸めた四角形 7">
            <a:extLst>
              <a:ext uri="{FF2B5EF4-FFF2-40B4-BE49-F238E27FC236}">
                <a16:creationId xmlns:a16="http://schemas.microsoft.com/office/drawing/2014/main" id="{1EEE88E8-C173-45F3-BE23-F8F66050BD01}"/>
              </a:ext>
            </a:extLst>
          </p:cNvPr>
          <p:cNvSpPr/>
          <p:nvPr/>
        </p:nvSpPr>
        <p:spPr>
          <a:xfrm>
            <a:off x="3216830" y="3065122"/>
            <a:ext cx="2939143" cy="1872343"/>
          </a:xfrm>
          <a:prstGeom prst="wedgeRoundRectCallout">
            <a:avLst>
              <a:gd name="adj1" fmla="val 14430"/>
              <a:gd name="adj2" fmla="val -10045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右クリック</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rPr>
              <a:t>名前の変更</a:t>
            </a:r>
            <a:endParaRPr kumimoji="1" lang="en-US" altLang="ja-JP" sz="3200" b="1" i="0" u="none" strike="noStrike" kern="1200" cap="none" spc="0" normalizeH="0" baseline="0" noProof="0" dirty="0">
              <a:ln>
                <a:noFill/>
              </a:ln>
              <a:solidFill>
                <a:schemeClr val="tx1"/>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939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a:srcRect r="44715" b="44444"/>
          <a:stretch/>
        </p:blipFill>
        <p:spPr>
          <a:xfrm>
            <a:off x="303710" y="191387"/>
            <a:ext cx="8907467" cy="4848446"/>
          </a:xfrm>
          <a:prstGeom prst="rect">
            <a:avLst/>
          </a:prstGeom>
          <a:ln>
            <a:solidFill>
              <a:schemeClr val="bg1">
                <a:lumMod val="50000"/>
              </a:schemeClr>
            </a:solidFill>
          </a:ln>
        </p:spPr>
      </p:pic>
      <p:pic>
        <p:nvPicPr>
          <p:cNvPr id="3" name="図 2">
            <a:extLst>
              <a:ext uri="{FF2B5EF4-FFF2-40B4-BE49-F238E27FC236}">
                <a16:creationId xmlns:a16="http://schemas.microsoft.com/office/drawing/2014/main" id="{60B9B4AB-8E5F-4C70-8D7D-40E56E1FC07F}"/>
              </a:ext>
            </a:extLst>
          </p:cNvPr>
          <p:cNvPicPr>
            <a:picLocks noChangeAspect="1"/>
          </p:cNvPicPr>
          <p:nvPr/>
        </p:nvPicPr>
        <p:blipFill rotWithShape="1">
          <a:blip r:embed="rId3"/>
          <a:srcRect l="13140" t="5714" r="59622" b="66382"/>
          <a:stretch>
            <a:fillRect/>
          </a:stretch>
        </p:blipFill>
        <p:spPr>
          <a:xfrm>
            <a:off x="5616167" y="3370518"/>
            <a:ext cx="6272123" cy="3487482"/>
          </a:xfrm>
          <a:prstGeom prst="rect">
            <a:avLst/>
          </a:prstGeom>
          <a:ln w="19050">
            <a:solidFill>
              <a:schemeClr val="bg1">
                <a:lumMod val="50000"/>
              </a:schemeClr>
            </a:solidFill>
          </a:ln>
          <a:effectLst>
            <a:outerShdw blurRad="63500" sx="102000" sy="102000" algn="ctr" rotWithShape="0">
              <a:prstClr val="black">
                <a:alpha val="40000"/>
              </a:prstClr>
            </a:outerShdw>
          </a:effectLst>
        </p:spPr>
      </p:pic>
      <p:sp>
        <p:nvSpPr>
          <p:cNvPr id="4" name="楕円 3">
            <a:extLst>
              <a:ext uri="{FF2B5EF4-FFF2-40B4-BE49-F238E27FC236}">
                <a16:creationId xmlns:a16="http://schemas.microsoft.com/office/drawing/2014/main" id="{7C6FCD5C-BF41-4E9D-90F9-C0F7203D962B}"/>
              </a:ext>
            </a:extLst>
          </p:cNvPr>
          <p:cNvSpPr/>
          <p:nvPr/>
        </p:nvSpPr>
        <p:spPr>
          <a:xfrm>
            <a:off x="4930372" y="1522538"/>
            <a:ext cx="1591200" cy="15912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楕円 3">
            <a:extLst>
              <a:ext uri="{FF2B5EF4-FFF2-40B4-BE49-F238E27FC236}">
                <a16:creationId xmlns:a16="http://schemas.microsoft.com/office/drawing/2014/main" id="{781CD656-EA5E-9454-430E-7EA656872964}"/>
              </a:ext>
            </a:extLst>
          </p:cNvPr>
          <p:cNvSpPr/>
          <p:nvPr/>
        </p:nvSpPr>
        <p:spPr>
          <a:xfrm>
            <a:off x="9502372" y="4832408"/>
            <a:ext cx="1591200" cy="15912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8" name="直線矢印コネクタ 7">
            <a:extLst>
              <a:ext uri="{FF2B5EF4-FFF2-40B4-BE49-F238E27FC236}">
                <a16:creationId xmlns:a16="http://schemas.microsoft.com/office/drawing/2014/main" id="{0E12467A-20A8-ADD1-2DDD-F85007A5787D}"/>
              </a:ext>
            </a:extLst>
          </p:cNvPr>
          <p:cNvCxnSpPr>
            <a:cxnSpLocks/>
            <a:stCxn id="4" idx="5"/>
            <a:endCxn id="6" idx="2"/>
          </p:cNvCxnSpPr>
          <p:nvPr/>
        </p:nvCxnSpPr>
        <p:spPr>
          <a:xfrm>
            <a:off x="6288546" y="2880712"/>
            <a:ext cx="3213826" cy="2747296"/>
          </a:xfrm>
          <a:prstGeom prst="straightConnector1">
            <a:avLst/>
          </a:prstGeom>
          <a:ln w="730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321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6281D-B7F7-1FC3-2972-C9DC2E15C69A}"/>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37810EFD-43F6-1986-9594-5C00EF6ECB4D}"/>
              </a:ext>
            </a:extLst>
          </p:cNvPr>
          <p:cNvSpPr/>
          <p:nvPr/>
        </p:nvSpPr>
        <p:spPr>
          <a:xfrm>
            <a:off x="812223" y="1419225"/>
            <a:ext cx="10567553" cy="4019550"/>
          </a:xfrm>
          <a:prstGeom prst="roundRect">
            <a:avLst/>
          </a:prstGeom>
          <a:noFill/>
          <a:ln w="117475">
            <a:solidFill>
              <a:srgbClr val="FF885E"/>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800" b="1" i="0" u="none" strike="noStrike" kern="1200" cap="none" spc="0" normalizeH="0" baseline="0" noProof="0" dirty="0">
                <a:ln>
                  <a:noFill/>
                </a:ln>
                <a:solidFill>
                  <a:srgbClr val="ED7D31">
                    <a:lumMod val="75000"/>
                  </a:srgbClr>
                </a:solidFill>
                <a:effectLst/>
                <a:uLnTx/>
                <a:uFillTx/>
                <a:latin typeface="Abadi" panose="020B0604020104020204" pitchFamily="34" charset="0"/>
                <a:ea typeface="游ゴシック" panose="020B0400000000000000" pitchFamily="50" charset="-128"/>
                <a:cs typeface="+mn-cs"/>
              </a:rPr>
              <a:t>Sounds and Letters</a:t>
            </a:r>
          </a:p>
        </p:txBody>
      </p:sp>
    </p:spTree>
    <p:extLst>
      <p:ext uri="{BB962C8B-B14F-4D97-AF65-F5344CB8AC3E}">
        <p14:creationId xmlns:p14="http://schemas.microsoft.com/office/powerpoint/2010/main" val="1562453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6CC32-23BA-52A6-1B5C-F3D556E3497D}"/>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93527512-264C-E15A-4FB7-9CD7DC851ADB}"/>
              </a:ext>
            </a:extLst>
          </p:cNvPr>
          <p:cNvSpPr txBox="1"/>
          <p:nvPr/>
        </p:nvSpPr>
        <p:spPr>
          <a:xfrm>
            <a:off x="659286" y="343489"/>
            <a:ext cx="1101050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Open your textbooks to</a:t>
            </a:r>
            <a:r>
              <a:rPr kumimoji="1" lang="ja-JP" altLang="en-US"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 </a:t>
            </a: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page 69.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badi"/>
              <a:ea typeface="游ゴシック" panose="020B0400000000000000" pitchFamily="50" charset="-128"/>
              <a:cs typeface="+mn-cs"/>
            </a:endParaRPr>
          </a:p>
        </p:txBody>
      </p:sp>
      <p:pic>
        <p:nvPicPr>
          <p:cNvPr id="2" name="図 1">
            <a:extLst>
              <a:ext uri="{FF2B5EF4-FFF2-40B4-BE49-F238E27FC236}">
                <a16:creationId xmlns:a16="http://schemas.microsoft.com/office/drawing/2014/main" id="{8A12EDAE-02B8-2146-7F7D-E40293A990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30445" y="2118899"/>
            <a:ext cx="3131110" cy="4328300"/>
          </a:xfrm>
          <a:prstGeom prst="rect">
            <a:avLst/>
          </a:prstGeom>
        </p:spPr>
      </p:pic>
    </p:spTree>
    <p:extLst>
      <p:ext uri="{BB962C8B-B14F-4D97-AF65-F5344CB8AC3E}">
        <p14:creationId xmlns:p14="http://schemas.microsoft.com/office/powerpoint/2010/main" val="4273312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06FF6-790E-EFB8-27D3-5002EEA587F1}"/>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9DD0DECB-1473-3192-716E-FDD32B92A88A}"/>
              </a:ext>
            </a:extLst>
          </p:cNvPr>
          <p:cNvSpPr/>
          <p:nvPr/>
        </p:nvSpPr>
        <p:spPr>
          <a:xfrm>
            <a:off x="1867339" y="1419225"/>
            <a:ext cx="8457323" cy="4019550"/>
          </a:xfrm>
          <a:prstGeom prst="roundRect">
            <a:avLst/>
          </a:prstGeom>
          <a:noFill/>
          <a:ln w="117475">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800" b="1" i="0" u="none" strike="noStrike" kern="1200" cap="none" spc="0" normalizeH="0" baseline="0" noProof="0" dirty="0">
                <a:ln>
                  <a:noFill/>
                </a:ln>
                <a:solidFill>
                  <a:srgbClr val="0070C0"/>
                </a:solidFill>
                <a:effectLst/>
                <a:uLnTx/>
                <a:uFillTx/>
                <a:latin typeface="Abadi" panose="020B0604020104020204" pitchFamily="34" charset="0"/>
                <a:ea typeface="游ゴシック" panose="020B0400000000000000" pitchFamily="50" charset="-128"/>
                <a:cs typeface="+mn-cs"/>
              </a:rPr>
              <a:t>Reflection</a:t>
            </a:r>
          </a:p>
        </p:txBody>
      </p:sp>
    </p:spTree>
    <p:extLst>
      <p:ext uri="{BB962C8B-B14F-4D97-AF65-F5344CB8AC3E}">
        <p14:creationId xmlns:p14="http://schemas.microsoft.com/office/powerpoint/2010/main" val="183272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楕円 6">
            <a:extLst>
              <a:ext uri="{FF2B5EF4-FFF2-40B4-BE49-F238E27FC236}">
                <a16:creationId xmlns:a16="http://schemas.microsoft.com/office/drawing/2014/main" id="{4E1A135A-811F-48C7-9176-00758FA5B00B}"/>
              </a:ext>
            </a:extLst>
          </p:cNvPr>
          <p:cNvSpPr/>
          <p:nvPr/>
        </p:nvSpPr>
        <p:spPr>
          <a:xfrm>
            <a:off x="410277" y="1338670"/>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a:t>
            </a:r>
          </a:p>
        </p:txBody>
      </p:sp>
      <p:sp>
        <p:nvSpPr>
          <p:cNvPr id="17" name="正方形/長方形 16">
            <a:extLst>
              <a:ext uri="{FF2B5EF4-FFF2-40B4-BE49-F238E27FC236}">
                <a16:creationId xmlns:a16="http://schemas.microsoft.com/office/drawing/2014/main" id="{44756DA9-61CD-4880-A989-DE997500FCEB}"/>
              </a:ext>
            </a:extLst>
          </p:cNvPr>
          <p:cNvSpPr/>
          <p:nvPr/>
        </p:nvSpPr>
        <p:spPr>
          <a:xfrm>
            <a:off x="926924" y="1249066"/>
            <a:ext cx="11086413"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外国人にはどんな風に動物の鳴き声</a:t>
            </a:r>
            <a:r>
              <a:rPr kumimoji="1" lang="ja-JP" altLang="en-US" sz="2400">
                <a:solidFill>
                  <a:prstClr val="black"/>
                </a:solidFill>
                <a:latin typeface="HGP創英角ｺﾞｼｯｸUB" panose="020B0900000000000000" pitchFamily="50" charset="-128"/>
                <a:ea typeface="HGP創英角ｺﾞｼｯｸUB" panose="020B0900000000000000" pitchFamily="50" charset="-128"/>
              </a:rPr>
              <a:t>が</a:t>
            </a:r>
            <a:r>
              <a:rPr kumimoji="1" lang="ja-JP" altLang="en-US" sz="2400" b="0" i="0" u="none" strike="noStrike" kern="1200" cap="none" spc="0" normalizeH="0" baseline="0" noProof="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聞こえるのか聞いてみよう。</a:t>
            </a:r>
            <a:endParaRPr kumimoji="1" lang="ja-JP" altLang="en-US" sz="24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endParaRPr>
          </a:p>
        </p:txBody>
      </p:sp>
      <p:sp>
        <p:nvSpPr>
          <p:cNvPr id="27" name="楕円 26">
            <a:extLst>
              <a:ext uri="{FF2B5EF4-FFF2-40B4-BE49-F238E27FC236}">
                <a16:creationId xmlns:a16="http://schemas.microsoft.com/office/drawing/2014/main" id="{3FF7A348-A95E-95D1-E42B-155D40A62B99}"/>
              </a:ext>
            </a:extLst>
          </p:cNvPr>
          <p:cNvSpPr/>
          <p:nvPr/>
        </p:nvSpPr>
        <p:spPr>
          <a:xfrm>
            <a:off x="410277" y="1985329"/>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2</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8" name="楕円 27">
            <a:extLst>
              <a:ext uri="{FF2B5EF4-FFF2-40B4-BE49-F238E27FC236}">
                <a16:creationId xmlns:a16="http://schemas.microsoft.com/office/drawing/2014/main" id="{CFC1E799-B609-8F4D-F07D-A368AE23F930}"/>
              </a:ext>
            </a:extLst>
          </p:cNvPr>
          <p:cNvSpPr/>
          <p:nvPr/>
        </p:nvSpPr>
        <p:spPr>
          <a:xfrm>
            <a:off x="410277" y="2617700"/>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3</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9" name="楕円 28">
            <a:extLst>
              <a:ext uri="{FF2B5EF4-FFF2-40B4-BE49-F238E27FC236}">
                <a16:creationId xmlns:a16="http://schemas.microsoft.com/office/drawing/2014/main" id="{FFA8B0A9-770E-1482-0D37-D7E34BFAA614}"/>
              </a:ext>
            </a:extLst>
          </p:cNvPr>
          <p:cNvSpPr/>
          <p:nvPr/>
        </p:nvSpPr>
        <p:spPr>
          <a:xfrm>
            <a:off x="410277" y="327864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4</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0" name="楕円 29">
            <a:extLst>
              <a:ext uri="{FF2B5EF4-FFF2-40B4-BE49-F238E27FC236}">
                <a16:creationId xmlns:a16="http://schemas.microsoft.com/office/drawing/2014/main" id="{0E0582B3-6D38-7A6D-2A09-7BC9EE72D003}"/>
              </a:ext>
            </a:extLst>
          </p:cNvPr>
          <p:cNvSpPr/>
          <p:nvPr/>
        </p:nvSpPr>
        <p:spPr>
          <a:xfrm>
            <a:off x="410277" y="401234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5</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1" name="楕円 30">
            <a:extLst>
              <a:ext uri="{FF2B5EF4-FFF2-40B4-BE49-F238E27FC236}">
                <a16:creationId xmlns:a16="http://schemas.microsoft.com/office/drawing/2014/main" id="{3791FBAB-1718-EC17-93D8-741BBC77AD77}"/>
              </a:ext>
            </a:extLst>
          </p:cNvPr>
          <p:cNvSpPr/>
          <p:nvPr/>
        </p:nvSpPr>
        <p:spPr>
          <a:xfrm>
            <a:off x="410277" y="483605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6</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2" name="楕円 31">
            <a:extLst>
              <a:ext uri="{FF2B5EF4-FFF2-40B4-BE49-F238E27FC236}">
                <a16:creationId xmlns:a16="http://schemas.microsoft.com/office/drawing/2014/main" id="{08A9D574-F150-06BB-C910-7DA5C13B53F0}"/>
              </a:ext>
            </a:extLst>
          </p:cNvPr>
          <p:cNvSpPr/>
          <p:nvPr/>
        </p:nvSpPr>
        <p:spPr>
          <a:xfrm>
            <a:off x="410277" y="5653418"/>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7</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4" name="正方形/長方形 33">
            <a:extLst>
              <a:ext uri="{FF2B5EF4-FFF2-40B4-BE49-F238E27FC236}">
                <a16:creationId xmlns:a16="http://schemas.microsoft.com/office/drawing/2014/main" id="{66B92880-5C43-7737-EFBB-C5961EE0241A}"/>
              </a:ext>
            </a:extLst>
          </p:cNvPr>
          <p:cNvSpPr/>
          <p:nvPr/>
        </p:nvSpPr>
        <p:spPr>
          <a:xfrm>
            <a:off x="928225" y="1946759"/>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地球に暮らす生き物のつながりの英語での表現を知り、自分ができることも考えよう！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36" name="正方形/長方形 35">
            <a:extLst>
              <a:ext uri="{FF2B5EF4-FFF2-40B4-BE49-F238E27FC236}">
                <a16:creationId xmlns:a16="http://schemas.microsoft.com/office/drawing/2014/main" id="{6D7F88DB-F4EC-9428-F664-E80BAAE3A6B8}"/>
              </a:ext>
            </a:extLst>
          </p:cNvPr>
          <p:cNvSpPr/>
          <p:nvPr/>
        </p:nvSpPr>
        <p:spPr>
          <a:xfrm>
            <a:off x="926925" y="3233918"/>
            <a:ext cx="11086412"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地球に暮らす生き物のつながりを英語で読むことにチャレンジしよう！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37" name="正方形/長方形 36">
            <a:extLst>
              <a:ext uri="{FF2B5EF4-FFF2-40B4-BE49-F238E27FC236}">
                <a16:creationId xmlns:a16="http://schemas.microsoft.com/office/drawing/2014/main" id="{DDCBF402-86C4-00D3-6657-399486ECDEEC}"/>
              </a:ext>
            </a:extLst>
          </p:cNvPr>
          <p:cNvSpPr/>
          <p:nvPr/>
        </p:nvSpPr>
        <p:spPr>
          <a:xfrm>
            <a:off x="928225" y="3894441"/>
            <a:ext cx="11034330" cy="717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生き物がくらす場所やかかえている問題についての表現を言ったり、例文を参考に書いたりしてみよう。</a:t>
            </a:r>
            <a:endParaRPr kumimoji="1" lang="en-US" altLang="ja-JP" sz="2400" dirty="0">
              <a:solidFill>
                <a:prstClr val="black"/>
              </a:solidFill>
              <a:latin typeface="Abadi" panose="020B0604020104020204" pitchFamily="34" charset="0"/>
              <a:ea typeface="HGP創英角ｺﾞｼｯｸUB" panose="020B0900000000000000" pitchFamily="50" charset="-128"/>
            </a:endParaRPr>
          </a:p>
        </p:txBody>
      </p:sp>
      <p:sp>
        <p:nvSpPr>
          <p:cNvPr id="39" name="正方形/長方形 38">
            <a:extLst>
              <a:ext uri="{FF2B5EF4-FFF2-40B4-BE49-F238E27FC236}">
                <a16:creationId xmlns:a16="http://schemas.microsoft.com/office/drawing/2014/main" id="{82224C70-B1F8-759F-8E91-1AFE58484D28}"/>
              </a:ext>
            </a:extLst>
          </p:cNvPr>
          <p:cNvSpPr/>
          <p:nvPr/>
        </p:nvSpPr>
        <p:spPr>
          <a:xfrm>
            <a:off x="928225" y="5608934"/>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救いたい生き物や身近でできることを発表しよう！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pic>
        <p:nvPicPr>
          <p:cNvPr id="4" name="図 3">
            <a:extLst>
              <a:ext uri="{FF2B5EF4-FFF2-40B4-BE49-F238E27FC236}">
                <a16:creationId xmlns:a16="http://schemas.microsoft.com/office/drawing/2014/main" id="{348718E7-9377-9AC5-458D-0232820D0F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4918" y="-261851"/>
            <a:ext cx="1386924" cy="1386924"/>
          </a:xfrm>
          <a:prstGeom prst="rect">
            <a:avLst/>
          </a:prstGeom>
        </p:spPr>
      </p:pic>
      <p:pic>
        <p:nvPicPr>
          <p:cNvPr id="9" name="図 8">
            <a:extLst>
              <a:ext uri="{FF2B5EF4-FFF2-40B4-BE49-F238E27FC236}">
                <a16:creationId xmlns:a16="http://schemas.microsoft.com/office/drawing/2014/main" id="{697AF771-60CE-535E-0CD0-2048CF5FB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7487" y="-253795"/>
            <a:ext cx="1375068" cy="1375068"/>
          </a:xfrm>
          <a:prstGeom prst="rect">
            <a:avLst/>
          </a:prstGeom>
        </p:spPr>
      </p:pic>
      <p:sp>
        <p:nvSpPr>
          <p:cNvPr id="2" name="四角形: 角を丸くする 1">
            <a:extLst>
              <a:ext uri="{FF2B5EF4-FFF2-40B4-BE49-F238E27FC236}">
                <a16:creationId xmlns:a16="http://schemas.microsoft.com/office/drawing/2014/main" id="{12C8EC74-280C-3F38-6AE3-CD466B683DC5}"/>
              </a:ext>
            </a:extLst>
          </p:cNvPr>
          <p:cNvSpPr/>
          <p:nvPr/>
        </p:nvSpPr>
        <p:spPr>
          <a:xfrm>
            <a:off x="7038592" y="569611"/>
            <a:ext cx="3574424" cy="565801"/>
          </a:xfrm>
          <a:prstGeom prst="roundRect">
            <a:avLst>
              <a:gd name="adj" fmla="val 5444"/>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2200" b="1">
                <a:solidFill>
                  <a:schemeClr val="tx1"/>
                </a:solidFill>
                <a:latin typeface="Meiryo" panose="020B0604030504040204" pitchFamily="34" charset="-128"/>
                <a:ea typeface="Meiryo" panose="020B0604030504040204" pitchFamily="34" charset="-128"/>
              </a:rPr>
              <a:t>全部で</a:t>
            </a:r>
            <a:r>
              <a:rPr lang="ja-JP" altLang="en-US" sz="2200" b="1">
                <a:solidFill>
                  <a:schemeClr val="tx1"/>
                </a:solidFill>
                <a:latin typeface="Meiryo" panose="020B0604030504040204" pitchFamily="34" charset="-128"/>
                <a:ea typeface="Meiryo" panose="020B0604030504040204" pitchFamily="34" charset="-128"/>
              </a:rPr>
              <a:t>８</a:t>
            </a:r>
            <a:r>
              <a:rPr kumimoji="1" lang="ja-JP" altLang="en-US" sz="2200" b="1">
                <a:solidFill>
                  <a:schemeClr val="tx1"/>
                </a:solidFill>
                <a:latin typeface="Meiryo" panose="020B0604030504040204" pitchFamily="34" charset="-128"/>
                <a:ea typeface="Meiryo" panose="020B0604030504040204" pitchFamily="34" charset="-128"/>
              </a:rPr>
              <a:t>時間</a:t>
            </a:r>
            <a:r>
              <a:rPr kumimoji="1" lang="ja-JP" altLang="en-US" sz="2200" b="1" dirty="0">
                <a:solidFill>
                  <a:schemeClr val="tx1"/>
                </a:solidFill>
                <a:latin typeface="Meiryo" panose="020B0604030504040204" pitchFamily="34" charset="-128"/>
                <a:ea typeface="Meiryo" panose="020B0604030504040204" pitchFamily="34" charset="-128"/>
              </a:rPr>
              <a:t>勉強するよ！</a:t>
            </a:r>
          </a:p>
        </p:txBody>
      </p:sp>
      <p:sp>
        <p:nvSpPr>
          <p:cNvPr id="10" name="正方形/長方形 9">
            <a:extLst>
              <a:ext uri="{FF2B5EF4-FFF2-40B4-BE49-F238E27FC236}">
                <a16:creationId xmlns:a16="http://schemas.microsoft.com/office/drawing/2014/main" id="{EA61070C-68F0-27D7-D0C6-2280FBFC3C9D}"/>
              </a:ext>
            </a:extLst>
          </p:cNvPr>
          <p:cNvSpPr/>
          <p:nvPr/>
        </p:nvSpPr>
        <p:spPr>
          <a:xfrm>
            <a:off x="928225" y="2578144"/>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食物連鎖について友達と話したり、語順を意識して英文を書いたりしてみよう！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1" name="楕円 31">
            <a:extLst>
              <a:ext uri="{FF2B5EF4-FFF2-40B4-BE49-F238E27FC236}">
                <a16:creationId xmlns:a16="http://schemas.microsoft.com/office/drawing/2014/main" id="{1E03AC46-8C75-3AD4-07EB-1798B240CBA2}"/>
              </a:ext>
            </a:extLst>
          </p:cNvPr>
          <p:cNvSpPr/>
          <p:nvPr/>
        </p:nvSpPr>
        <p:spPr>
          <a:xfrm>
            <a:off x="410277" y="6278739"/>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8</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12" name="正方形/長方形 11">
            <a:extLst>
              <a:ext uri="{FF2B5EF4-FFF2-40B4-BE49-F238E27FC236}">
                <a16:creationId xmlns:a16="http://schemas.microsoft.com/office/drawing/2014/main" id="{B37AD58C-D74F-FE7A-3B2A-F478ED3C0675}"/>
              </a:ext>
            </a:extLst>
          </p:cNvPr>
          <p:cNvSpPr/>
          <p:nvPr/>
        </p:nvSpPr>
        <p:spPr>
          <a:xfrm>
            <a:off x="928225" y="6234255"/>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2800" b="1" dirty="0">
                <a:solidFill>
                  <a:schemeClr val="tx1"/>
                </a:solidFill>
                <a:latin typeface="Abadi" panose="020B0604020104020204" pitchFamily="34" charset="0"/>
                <a:ea typeface="HGP創英角ｺﾞｼｯｸUB" panose="020B0900000000000000" pitchFamily="50" charset="-128"/>
              </a:rPr>
              <a:t>Over the Horizon.</a:t>
            </a:r>
            <a:endParaRPr kumimoji="1" lang="ja-JP" altLang="en-US" sz="28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endParaRPr>
          </a:p>
        </p:txBody>
      </p:sp>
      <p:pic>
        <p:nvPicPr>
          <p:cNvPr id="6" name="図 5" descr="テキスト&#10;&#10;自動的に生成された説明">
            <a:extLst>
              <a:ext uri="{FF2B5EF4-FFF2-40B4-BE49-F238E27FC236}">
                <a16:creationId xmlns:a16="http://schemas.microsoft.com/office/drawing/2014/main" id="{34B538DB-FF12-96F1-1FAF-8B95CAD4BC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08" y="-69230"/>
            <a:ext cx="5803900" cy="1549400"/>
          </a:xfrm>
          <a:prstGeom prst="rect">
            <a:avLst/>
          </a:prstGeom>
        </p:spPr>
      </p:pic>
      <p:sp>
        <p:nvSpPr>
          <p:cNvPr id="13" name="正方形/長方形 12">
            <a:extLst>
              <a:ext uri="{FF2B5EF4-FFF2-40B4-BE49-F238E27FC236}">
                <a16:creationId xmlns:a16="http://schemas.microsoft.com/office/drawing/2014/main" id="{BB15CE93-06FB-E54B-36C0-7C5E90778936}"/>
              </a:ext>
            </a:extLst>
          </p:cNvPr>
          <p:cNvSpPr/>
          <p:nvPr/>
        </p:nvSpPr>
        <p:spPr>
          <a:xfrm>
            <a:off x="928225" y="4747335"/>
            <a:ext cx="11034330" cy="717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救いたい生き物や身近でできることを英語で表現してみよう。</a:t>
            </a:r>
            <a:endParaRPr lang="en-US" altLang="ja-JP" sz="2400" dirty="0">
              <a:solidFill>
                <a:prstClr val="black"/>
              </a:solidFill>
              <a:latin typeface="Abadi" panose="020B0604020104020204" pitchFamily="34" charset="0"/>
              <a:ea typeface="HGP創英角ｺﾞｼｯｸUB" panose="020B09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英語での言い方も</a:t>
            </a:r>
            <a:r>
              <a:rPr lang="ja-JP" altLang="en-US" sz="2400">
                <a:solidFill>
                  <a:prstClr val="black"/>
                </a:solidFill>
                <a:latin typeface="Abadi" panose="020B0604020104020204" pitchFamily="34" charset="0"/>
                <a:ea typeface="HGP創英角ｺﾞｼｯｸUB" panose="020B0900000000000000" pitchFamily="50" charset="-128"/>
              </a:rPr>
              <a:t>翻訳</a:t>
            </a: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サイトで確認し、パワーポイントにまとめよう！</a:t>
            </a:r>
            <a:endParaRPr kumimoji="1" lang="ja-JP" altLang="en-US" sz="24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endParaRPr>
          </a:p>
        </p:txBody>
      </p:sp>
      <p:sp>
        <p:nvSpPr>
          <p:cNvPr id="18" name="正方形/長方形 17">
            <a:extLst>
              <a:ext uri="{FF2B5EF4-FFF2-40B4-BE49-F238E27FC236}">
                <a16:creationId xmlns:a16="http://schemas.microsoft.com/office/drawing/2014/main" id="{63B526CC-0A3A-4368-A317-0612E767D252}"/>
              </a:ext>
            </a:extLst>
          </p:cNvPr>
          <p:cNvSpPr/>
          <p:nvPr/>
        </p:nvSpPr>
        <p:spPr>
          <a:xfrm>
            <a:off x="276725" y="3850107"/>
            <a:ext cx="11736611" cy="80091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914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07407E-6 L 3.75E-6 0.12592 " pathEditMode="relative" rAng="0" ptsTypes="AA">
                                      <p:cBhvr>
                                        <p:cTn id="6" dur="2000" fill="hold"/>
                                        <p:tgtEl>
                                          <p:spTgt spid="18"/>
                                        </p:tgtEl>
                                        <p:attrNameLst>
                                          <p:attrName>ppt_x</p:attrName>
                                          <p:attrName>ppt_y</p:attrName>
                                        </p:attrNameLst>
                                      </p:cBhvr>
                                      <p:rCtr x="0" y="6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44DD1CC-D2A1-5928-2EDA-B091ABC5BB53}"/>
              </a:ext>
            </a:extLst>
          </p:cNvPr>
          <p:cNvPicPr>
            <a:picLocks noChangeAspect="1"/>
          </p:cNvPicPr>
          <p:nvPr/>
        </p:nvPicPr>
        <p:blipFill>
          <a:blip r:embed="rId2">
            <a:extLst>
              <a:ext uri="{28A0092B-C50C-407E-A947-70E740481C1C}">
                <a14:useLocalDpi xmlns:a14="http://schemas.microsoft.com/office/drawing/2010/main" val="0"/>
              </a:ext>
            </a:extLst>
          </a:blip>
          <a:srcRect l="11" r="11"/>
          <a:stretch/>
        </p:blipFill>
        <p:spPr>
          <a:xfrm>
            <a:off x="365164" y="275351"/>
            <a:ext cx="7288697" cy="6503691"/>
          </a:xfrm>
          <a:prstGeom prst="rect">
            <a:avLst/>
          </a:prstGeom>
        </p:spPr>
      </p:pic>
      <p:sp>
        <p:nvSpPr>
          <p:cNvPr id="8" name="四角形: 角を丸くする 7">
            <a:extLst>
              <a:ext uri="{FF2B5EF4-FFF2-40B4-BE49-F238E27FC236}">
                <a16:creationId xmlns:a16="http://schemas.microsoft.com/office/drawing/2014/main" id="{FD8A477B-36AA-477B-B098-A82AEBCDE05A}"/>
              </a:ext>
            </a:extLst>
          </p:cNvPr>
          <p:cNvSpPr/>
          <p:nvPr/>
        </p:nvSpPr>
        <p:spPr>
          <a:xfrm>
            <a:off x="580700" y="4860234"/>
            <a:ext cx="6874252" cy="55564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28" name="グループ化 27">
            <a:extLst>
              <a:ext uri="{FF2B5EF4-FFF2-40B4-BE49-F238E27FC236}">
                <a16:creationId xmlns:a16="http://schemas.microsoft.com/office/drawing/2014/main" id="{7548E700-5486-8E13-0726-A0D06AECA5D7}"/>
              </a:ext>
            </a:extLst>
          </p:cNvPr>
          <p:cNvGrpSpPr/>
          <p:nvPr/>
        </p:nvGrpSpPr>
        <p:grpSpPr>
          <a:xfrm>
            <a:off x="5794513" y="2864011"/>
            <a:ext cx="5816788" cy="3806567"/>
            <a:chOff x="5794513" y="2864011"/>
            <a:chExt cx="5816788" cy="3806567"/>
          </a:xfrm>
        </p:grpSpPr>
        <p:sp>
          <p:nvSpPr>
            <p:cNvPr id="19" name="角丸四角形吹き出し 18">
              <a:extLst>
                <a:ext uri="{FF2B5EF4-FFF2-40B4-BE49-F238E27FC236}">
                  <a16:creationId xmlns:a16="http://schemas.microsoft.com/office/drawing/2014/main" id="{0C082532-FD86-5BBC-681B-DF11322C650F}"/>
                </a:ext>
              </a:extLst>
            </p:cNvPr>
            <p:cNvSpPr/>
            <p:nvPr/>
          </p:nvSpPr>
          <p:spPr>
            <a:xfrm>
              <a:off x="5794513" y="2864011"/>
              <a:ext cx="5816788" cy="3806567"/>
            </a:xfrm>
            <a:prstGeom prst="wedgeRoundRectCallout">
              <a:avLst>
                <a:gd name="adj1" fmla="val -60826"/>
                <a:gd name="adj2" fmla="val 11128"/>
                <a:gd name="adj3" fmla="val 16667"/>
              </a:avLst>
            </a:prstGeom>
            <a:solidFill>
              <a:schemeClr val="bg1"/>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Hiragino Maru Gothic Pro W4" panose="020F0400000000000000" pitchFamily="34" charset="-128"/>
                <a:ea typeface="Hiragino Maru Gothic Pro W4" panose="020F0400000000000000" pitchFamily="34" charset="-128"/>
                <a:cs typeface="+mn-cs"/>
              </a:endParaRPr>
            </a:p>
          </p:txBody>
        </p:sp>
        <p:sp>
          <p:nvSpPr>
            <p:cNvPr id="4" name="テキスト ボックス 3">
              <a:extLst>
                <a:ext uri="{FF2B5EF4-FFF2-40B4-BE49-F238E27FC236}">
                  <a16:creationId xmlns:a16="http://schemas.microsoft.com/office/drawing/2014/main" id="{F6BC91E8-DC43-CA0C-EDB6-D0D99E347BCD}"/>
                </a:ext>
              </a:extLst>
            </p:cNvPr>
            <p:cNvSpPr txBox="1"/>
            <p:nvPr/>
          </p:nvSpPr>
          <p:spPr>
            <a:xfrm>
              <a:off x="6422285" y="2890933"/>
              <a:ext cx="4773539" cy="369171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学習日記には、</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学習して楽しかったこと、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分かったこと、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日本語とのちがいに気づいたこと、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ふしぎに思ったこと、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むずかしかったことなどを書きましょう。</a:t>
              </a:r>
            </a:p>
          </p:txBody>
        </p:sp>
        <p:cxnSp>
          <p:nvCxnSpPr>
            <p:cNvPr id="11" name="直線コネクタ 10">
              <a:extLst>
                <a:ext uri="{FF2B5EF4-FFF2-40B4-BE49-F238E27FC236}">
                  <a16:creationId xmlns:a16="http://schemas.microsoft.com/office/drawing/2014/main" id="{FFB85B1E-F0AD-4A38-B18B-D4C7B31DD360}"/>
                </a:ext>
              </a:extLst>
            </p:cNvPr>
            <p:cNvCxnSpPr>
              <a:cxnSpLocks/>
            </p:cNvCxnSpPr>
            <p:nvPr/>
          </p:nvCxnSpPr>
          <p:spPr>
            <a:xfrm>
              <a:off x="6529482" y="4077279"/>
              <a:ext cx="2781788"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93428863-3A26-4125-B915-F8858CF7A6F6}"/>
                </a:ext>
              </a:extLst>
            </p:cNvPr>
            <p:cNvCxnSpPr>
              <a:cxnSpLocks/>
            </p:cNvCxnSpPr>
            <p:nvPr/>
          </p:nvCxnSpPr>
          <p:spPr>
            <a:xfrm>
              <a:off x="6529482" y="4676300"/>
              <a:ext cx="151054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C105DEA-14BA-469A-B65A-8CC1E77B7196}"/>
                </a:ext>
              </a:extLst>
            </p:cNvPr>
            <p:cNvCxnSpPr>
              <a:cxnSpLocks/>
            </p:cNvCxnSpPr>
            <p:nvPr/>
          </p:nvCxnSpPr>
          <p:spPr>
            <a:xfrm>
              <a:off x="6529482" y="5294175"/>
              <a:ext cx="379654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9FC71CBB-2C05-480D-BD93-A4B79D2078BC}"/>
                </a:ext>
              </a:extLst>
            </p:cNvPr>
            <p:cNvCxnSpPr>
              <a:cxnSpLocks/>
            </p:cNvCxnSpPr>
            <p:nvPr/>
          </p:nvCxnSpPr>
          <p:spPr>
            <a:xfrm>
              <a:off x="6529482" y="6505669"/>
              <a:ext cx="2248758"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EA66C6AA-D171-40EC-A91E-50BE0BFE1DC5}"/>
                </a:ext>
              </a:extLst>
            </p:cNvPr>
            <p:cNvCxnSpPr>
              <a:cxnSpLocks/>
            </p:cNvCxnSpPr>
            <p:nvPr/>
          </p:nvCxnSpPr>
          <p:spPr>
            <a:xfrm>
              <a:off x="6529482" y="5912911"/>
              <a:ext cx="230836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 name="四角形吹き出し 2">
            <a:extLst>
              <a:ext uri="{FF2B5EF4-FFF2-40B4-BE49-F238E27FC236}">
                <a16:creationId xmlns:a16="http://schemas.microsoft.com/office/drawing/2014/main" id="{23E10AA5-7331-54B1-B492-C36D82DDF9AD}"/>
              </a:ext>
            </a:extLst>
          </p:cNvPr>
          <p:cNvSpPr/>
          <p:nvPr/>
        </p:nvSpPr>
        <p:spPr>
          <a:xfrm>
            <a:off x="5794513" y="164736"/>
            <a:ext cx="5816788" cy="1177026"/>
          </a:xfrm>
          <a:prstGeom prst="wedgeRectCallout">
            <a:avLst>
              <a:gd name="adj1" fmla="val -57066"/>
              <a:gd name="adj2" fmla="val -33240"/>
            </a:avLst>
          </a:prstGeom>
          <a:solidFill>
            <a:schemeClr val="bg1">
              <a:lumMod val="85000"/>
            </a:scheme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200" b="1"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How many??</a:t>
            </a:r>
            <a:endParaRPr kumimoji="1" lang="ja-JP" altLang="en-US" sz="7200" b="1" i="0" u="none" strike="noStrike" kern="1200" cap="none" spc="0" normalizeH="0" baseline="0" noProof="0">
              <a:ln>
                <a:noFill/>
              </a:ln>
              <a:solidFill>
                <a:prstClr val="black"/>
              </a:solidFill>
              <a:effectLst/>
              <a:uLnTx/>
              <a:uFillTx/>
              <a:latin typeface="Abadi" panose="020B0604020104020204" pitchFamily="34" charset="0"/>
              <a:ea typeface="游ゴシック" panose="020B0400000000000000" pitchFamily="50" charset="-128"/>
              <a:cs typeface="+mn-cs"/>
            </a:endParaRPr>
          </a:p>
        </p:txBody>
      </p:sp>
      <p:sp>
        <p:nvSpPr>
          <p:cNvPr id="7" name="四角形吹き出し 6">
            <a:extLst>
              <a:ext uri="{FF2B5EF4-FFF2-40B4-BE49-F238E27FC236}">
                <a16:creationId xmlns:a16="http://schemas.microsoft.com/office/drawing/2014/main" id="{BCD82620-3C69-1BC7-3BF6-0DB88BFEE0CB}"/>
              </a:ext>
            </a:extLst>
          </p:cNvPr>
          <p:cNvSpPr/>
          <p:nvPr/>
        </p:nvSpPr>
        <p:spPr>
          <a:xfrm flipH="1">
            <a:off x="7370955" y="1449059"/>
            <a:ext cx="4240345" cy="1177026"/>
          </a:xfrm>
          <a:prstGeom prst="wedgeRectCallout">
            <a:avLst>
              <a:gd name="adj1" fmla="val -57066"/>
              <a:gd name="adj2" fmla="val -33240"/>
            </a:avLst>
          </a:prstGeom>
          <a:solidFill>
            <a:schemeClr val="bg1">
              <a:lumMod val="85000"/>
            </a:scheme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srgbClr val="FF0000"/>
                </a:solidFill>
                <a:effectLst/>
                <a:uLnTx/>
                <a:uFillTx/>
                <a:latin typeface="Abadi" panose="020B0604020104020204" pitchFamily="34" charset="0"/>
                <a:ea typeface="游ゴシック" panose="020B0400000000000000" pitchFamily="50" charset="-128"/>
                <a:cs typeface="+mn-cs"/>
              </a:rPr>
              <a:t>2 please.</a:t>
            </a:r>
            <a:endParaRPr kumimoji="1" lang="ja-JP" altLang="en-US" sz="8000" b="1" i="0" u="none" strike="noStrike" kern="1200" cap="none" spc="0" normalizeH="0" baseline="0" noProof="0">
              <a:ln>
                <a:noFill/>
              </a:ln>
              <a:solidFill>
                <a:srgbClr val="FF0000"/>
              </a:solidFill>
              <a:effectLst/>
              <a:uLnTx/>
              <a:uFillTx/>
              <a:latin typeface="Abadi" panose="020B0604020104020204" pitchFamily="34" charset="0"/>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0448BF77-56C3-B614-14F2-E16E0F52CB26}"/>
              </a:ext>
            </a:extLst>
          </p:cNvPr>
          <p:cNvSpPr txBox="1"/>
          <p:nvPr/>
        </p:nvSpPr>
        <p:spPr>
          <a:xfrm>
            <a:off x="2444967" y="5421340"/>
            <a:ext cx="33959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６</a:t>
            </a:r>
          </a:p>
        </p:txBody>
      </p:sp>
    </p:spTree>
    <p:extLst>
      <p:ext uri="{BB962C8B-B14F-4D97-AF65-F5344CB8AC3E}">
        <p14:creationId xmlns:p14="http://schemas.microsoft.com/office/powerpoint/2010/main" val="6617277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3644DE9-F28A-BE37-2BB1-75A74D1AAE9D}"/>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C15C0B9D-523D-4194-3656-AF35AC4A55D2}"/>
              </a:ext>
            </a:extLst>
          </p:cNvPr>
          <p:cNvSpPr/>
          <p:nvPr/>
        </p:nvSpPr>
        <p:spPr>
          <a:xfrm>
            <a:off x="435429" y="723900"/>
            <a:ext cx="11292113" cy="57816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41300" dirty="0">
                <a:solidFill>
                  <a:schemeClr val="tx1"/>
                </a:solidFill>
              </a:rPr>
              <a:t>7</a:t>
            </a:r>
            <a:endParaRPr kumimoji="1" lang="ja-JP" altLang="en-US" sz="41300" dirty="0">
              <a:solidFill>
                <a:schemeClr val="tx1"/>
              </a:solidFill>
            </a:endParaRPr>
          </a:p>
        </p:txBody>
      </p:sp>
      <p:sp>
        <p:nvSpPr>
          <p:cNvPr id="3" name="テキスト ボックス 2">
            <a:extLst>
              <a:ext uri="{FF2B5EF4-FFF2-40B4-BE49-F238E27FC236}">
                <a16:creationId xmlns:a16="http://schemas.microsoft.com/office/drawing/2014/main" id="{0D5721FA-340C-DF27-9107-A164ACC4A718}"/>
              </a:ext>
            </a:extLst>
          </p:cNvPr>
          <p:cNvSpPr txBox="1"/>
          <p:nvPr/>
        </p:nvSpPr>
        <p:spPr>
          <a:xfrm>
            <a:off x="643943" y="354568"/>
            <a:ext cx="2954655" cy="369332"/>
          </a:xfrm>
          <a:prstGeom prst="rect">
            <a:avLst/>
          </a:prstGeom>
          <a:noFill/>
        </p:spPr>
        <p:txBody>
          <a:bodyPr wrap="none" rtlCol="0">
            <a:spAutoFit/>
          </a:bodyPr>
          <a:lstStyle/>
          <a:p>
            <a:r>
              <a:rPr kumimoji="1" lang="en-US" altLang="ja-JP" dirty="0"/>
              <a:t>※</a:t>
            </a:r>
            <a:r>
              <a:rPr kumimoji="1" lang="ja-JP" altLang="en-US"/>
              <a:t>以降は参考スライドです</a:t>
            </a:r>
          </a:p>
        </p:txBody>
      </p:sp>
    </p:spTree>
    <p:extLst>
      <p:ext uri="{BB962C8B-B14F-4D97-AF65-F5344CB8AC3E}">
        <p14:creationId xmlns:p14="http://schemas.microsoft.com/office/powerpoint/2010/main" val="6487851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A6EA80D-5003-AFC2-5BA8-FE4FE112A616}"/>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824D9681-5DC0-4655-7FCE-5D4322F4FCFF}"/>
              </a:ext>
            </a:extLst>
          </p:cNvPr>
          <p:cNvSpPr/>
          <p:nvPr/>
        </p:nvSpPr>
        <p:spPr>
          <a:xfrm>
            <a:off x="1828800" y="1419225"/>
            <a:ext cx="8543925"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en-US" altLang="ja-JP" sz="11500" b="1" dirty="0">
                <a:solidFill>
                  <a:srgbClr val="0579CC"/>
                </a:solidFill>
                <a:latin typeface="Abadi" panose="020B0604020104020204" pitchFamily="34" charset="0"/>
              </a:rPr>
              <a:t>Let’s check </a:t>
            </a:r>
          </a:p>
          <a:p>
            <a:pPr algn="ctr"/>
            <a:r>
              <a:rPr kumimoji="1" lang="en-US" altLang="ja-JP" sz="11500" b="1" dirty="0">
                <a:solidFill>
                  <a:srgbClr val="0579CC"/>
                </a:solidFill>
                <a:latin typeface="Abadi" panose="020B0604020104020204" pitchFamily="34" charset="0"/>
              </a:rPr>
              <a:t>the goal!</a:t>
            </a:r>
            <a:endParaRPr kumimoji="1" lang="ja-JP" altLang="en-US" sz="11500" dirty="0">
              <a:solidFill>
                <a:srgbClr val="0579CC"/>
              </a:solidFill>
              <a:latin typeface="Abadi" panose="020B0604020104020204" pitchFamily="34" charset="0"/>
            </a:endParaRPr>
          </a:p>
        </p:txBody>
      </p:sp>
    </p:spTree>
    <p:extLst>
      <p:ext uri="{BB962C8B-B14F-4D97-AF65-F5344CB8AC3E}">
        <p14:creationId xmlns:p14="http://schemas.microsoft.com/office/powerpoint/2010/main" val="3121083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8C60570-CBED-B5BF-3094-83D29BDC1083}"/>
            </a:ext>
          </a:extLst>
        </p:cNvPr>
        <p:cNvGrpSpPr/>
        <p:nvPr/>
      </p:nvGrpSpPr>
      <p:grpSpPr>
        <a:xfrm>
          <a:off x="0" y="0"/>
          <a:ext cx="0" cy="0"/>
          <a:chOff x="0" y="0"/>
          <a:chExt cx="0" cy="0"/>
        </a:xfrm>
      </p:grpSpPr>
      <p:sp>
        <p:nvSpPr>
          <p:cNvPr id="7" name="楕円 6">
            <a:extLst>
              <a:ext uri="{FF2B5EF4-FFF2-40B4-BE49-F238E27FC236}">
                <a16:creationId xmlns:a16="http://schemas.microsoft.com/office/drawing/2014/main" id="{EF8C472B-7BAA-8D41-CAE3-DA3983B5ED98}"/>
              </a:ext>
            </a:extLst>
          </p:cNvPr>
          <p:cNvSpPr/>
          <p:nvPr/>
        </p:nvSpPr>
        <p:spPr>
          <a:xfrm>
            <a:off x="410277" y="1338670"/>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１</a:t>
            </a:r>
          </a:p>
        </p:txBody>
      </p:sp>
      <p:sp>
        <p:nvSpPr>
          <p:cNvPr id="17" name="正方形/長方形 16">
            <a:extLst>
              <a:ext uri="{FF2B5EF4-FFF2-40B4-BE49-F238E27FC236}">
                <a16:creationId xmlns:a16="http://schemas.microsoft.com/office/drawing/2014/main" id="{6F0068F7-39EB-C02D-ECA1-706B9855E791}"/>
              </a:ext>
            </a:extLst>
          </p:cNvPr>
          <p:cNvSpPr/>
          <p:nvPr/>
        </p:nvSpPr>
        <p:spPr>
          <a:xfrm>
            <a:off x="926924" y="1249066"/>
            <a:ext cx="11086413"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外国人にはどんな風に動物の鳴き声</a:t>
            </a:r>
            <a:r>
              <a:rPr kumimoji="1" lang="ja-JP" altLang="en-US" sz="2400">
                <a:solidFill>
                  <a:prstClr val="black"/>
                </a:solidFill>
                <a:latin typeface="HGP創英角ｺﾞｼｯｸUB" panose="020B0900000000000000" pitchFamily="50" charset="-128"/>
                <a:ea typeface="HGP創英角ｺﾞｼｯｸUB" panose="020B0900000000000000" pitchFamily="50" charset="-128"/>
              </a:rPr>
              <a:t>が</a:t>
            </a:r>
            <a:r>
              <a:rPr kumimoji="1" lang="ja-JP" altLang="en-US" sz="2400" b="0" i="0" u="none" strike="noStrike" kern="1200" cap="none" spc="0" normalizeH="0" baseline="0" noProof="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rPr>
              <a:t>聞こえるのか聞いてみよう。</a:t>
            </a:r>
            <a:endParaRPr kumimoji="1" lang="ja-JP" altLang="en-US" sz="24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endParaRPr>
          </a:p>
        </p:txBody>
      </p:sp>
      <p:sp>
        <p:nvSpPr>
          <p:cNvPr id="27" name="楕円 26">
            <a:extLst>
              <a:ext uri="{FF2B5EF4-FFF2-40B4-BE49-F238E27FC236}">
                <a16:creationId xmlns:a16="http://schemas.microsoft.com/office/drawing/2014/main" id="{6938C423-4A9C-E8FF-210A-D085CDF6B1DD}"/>
              </a:ext>
            </a:extLst>
          </p:cNvPr>
          <p:cNvSpPr/>
          <p:nvPr/>
        </p:nvSpPr>
        <p:spPr>
          <a:xfrm>
            <a:off x="410277" y="1985329"/>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2</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8" name="楕円 27">
            <a:extLst>
              <a:ext uri="{FF2B5EF4-FFF2-40B4-BE49-F238E27FC236}">
                <a16:creationId xmlns:a16="http://schemas.microsoft.com/office/drawing/2014/main" id="{C1DBAF39-9D81-F45E-B417-5FEE1DF3B0B3}"/>
              </a:ext>
            </a:extLst>
          </p:cNvPr>
          <p:cNvSpPr/>
          <p:nvPr/>
        </p:nvSpPr>
        <p:spPr>
          <a:xfrm>
            <a:off x="410277" y="2617700"/>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3</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29" name="楕円 28">
            <a:extLst>
              <a:ext uri="{FF2B5EF4-FFF2-40B4-BE49-F238E27FC236}">
                <a16:creationId xmlns:a16="http://schemas.microsoft.com/office/drawing/2014/main" id="{FD264A7E-63D5-5AE8-2D4C-F462117C5ADB}"/>
              </a:ext>
            </a:extLst>
          </p:cNvPr>
          <p:cNvSpPr/>
          <p:nvPr/>
        </p:nvSpPr>
        <p:spPr>
          <a:xfrm>
            <a:off x="410277" y="327864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4</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0" name="楕円 29">
            <a:extLst>
              <a:ext uri="{FF2B5EF4-FFF2-40B4-BE49-F238E27FC236}">
                <a16:creationId xmlns:a16="http://schemas.microsoft.com/office/drawing/2014/main" id="{46DCFC97-8C40-EC41-C39A-258AA0E5BDAE}"/>
              </a:ext>
            </a:extLst>
          </p:cNvPr>
          <p:cNvSpPr/>
          <p:nvPr/>
        </p:nvSpPr>
        <p:spPr>
          <a:xfrm>
            <a:off x="410277" y="401234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5</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1" name="楕円 30">
            <a:extLst>
              <a:ext uri="{FF2B5EF4-FFF2-40B4-BE49-F238E27FC236}">
                <a16:creationId xmlns:a16="http://schemas.microsoft.com/office/drawing/2014/main" id="{FA13A462-9826-4816-9689-E61BBD6964AA}"/>
              </a:ext>
            </a:extLst>
          </p:cNvPr>
          <p:cNvSpPr/>
          <p:nvPr/>
        </p:nvSpPr>
        <p:spPr>
          <a:xfrm>
            <a:off x="410277" y="4836057"/>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6</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2" name="楕円 31">
            <a:extLst>
              <a:ext uri="{FF2B5EF4-FFF2-40B4-BE49-F238E27FC236}">
                <a16:creationId xmlns:a16="http://schemas.microsoft.com/office/drawing/2014/main" id="{D3D65C6F-0547-B824-4546-B5FB1E6EE73D}"/>
              </a:ext>
            </a:extLst>
          </p:cNvPr>
          <p:cNvSpPr/>
          <p:nvPr/>
        </p:nvSpPr>
        <p:spPr>
          <a:xfrm>
            <a:off x="410277" y="5590111"/>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rgbClr val="0070C0"/>
                </a:solidFill>
                <a:latin typeface="游ゴシック" panose="020F0502020204030204"/>
                <a:ea typeface="游ゴシック" panose="020B0400000000000000" pitchFamily="50" charset="-128"/>
              </a:rPr>
              <a:t>7</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34" name="正方形/長方形 33">
            <a:extLst>
              <a:ext uri="{FF2B5EF4-FFF2-40B4-BE49-F238E27FC236}">
                <a16:creationId xmlns:a16="http://schemas.microsoft.com/office/drawing/2014/main" id="{5718A7C2-5F3D-186F-7D9E-E5413FE0F229}"/>
              </a:ext>
            </a:extLst>
          </p:cNvPr>
          <p:cNvSpPr/>
          <p:nvPr/>
        </p:nvSpPr>
        <p:spPr>
          <a:xfrm>
            <a:off x="928225" y="1946759"/>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地球に暮らす生き物のつながりの英語での表現を知り、自分ができることも考えよう！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36" name="正方形/長方形 35">
            <a:extLst>
              <a:ext uri="{FF2B5EF4-FFF2-40B4-BE49-F238E27FC236}">
                <a16:creationId xmlns:a16="http://schemas.microsoft.com/office/drawing/2014/main" id="{EE551F49-1EA6-1731-7BEF-6962E4EB6ED5}"/>
              </a:ext>
            </a:extLst>
          </p:cNvPr>
          <p:cNvSpPr/>
          <p:nvPr/>
        </p:nvSpPr>
        <p:spPr>
          <a:xfrm>
            <a:off x="926925" y="3233918"/>
            <a:ext cx="11086412"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地球に暮らす生き物のつながりを英語で読むことにチャレンジしよう！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37" name="正方形/長方形 36">
            <a:extLst>
              <a:ext uri="{FF2B5EF4-FFF2-40B4-BE49-F238E27FC236}">
                <a16:creationId xmlns:a16="http://schemas.microsoft.com/office/drawing/2014/main" id="{F122AD47-8773-90A0-8C21-943F542D2FA7}"/>
              </a:ext>
            </a:extLst>
          </p:cNvPr>
          <p:cNvSpPr/>
          <p:nvPr/>
        </p:nvSpPr>
        <p:spPr>
          <a:xfrm>
            <a:off x="928225" y="3894441"/>
            <a:ext cx="11034330" cy="717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生き物がくらす場所やかかえている問題についての表現を言ったり、例文を参考に書いたりしてみよう。</a:t>
            </a:r>
            <a:endParaRPr kumimoji="1" lang="en-US" altLang="ja-JP" sz="2400" dirty="0">
              <a:solidFill>
                <a:prstClr val="black"/>
              </a:solidFill>
              <a:latin typeface="Abadi" panose="020B0604020104020204" pitchFamily="34" charset="0"/>
              <a:ea typeface="HGP創英角ｺﾞｼｯｸUB" panose="020B0900000000000000" pitchFamily="50" charset="-128"/>
            </a:endParaRPr>
          </a:p>
        </p:txBody>
      </p:sp>
      <p:sp>
        <p:nvSpPr>
          <p:cNvPr id="39" name="正方形/長方形 38">
            <a:extLst>
              <a:ext uri="{FF2B5EF4-FFF2-40B4-BE49-F238E27FC236}">
                <a16:creationId xmlns:a16="http://schemas.microsoft.com/office/drawing/2014/main" id="{FFD95F01-4DE8-E53D-2325-6194C457FEAE}"/>
              </a:ext>
            </a:extLst>
          </p:cNvPr>
          <p:cNvSpPr/>
          <p:nvPr/>
        </p:nvSpPr>
        <p:spPr>
          <a:xfrm>
            <a:off x="928225" y="5545627"/>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救いたい生き物や身近でできることを発表しよう！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pic>
        <p:nvPicPr>
          <p:cNvPr id="4" name="図 3">
            <a:extLst>
              <a:ext uri="{FF2B5EF4-FFF2-40B4-BE49-F238E27FC236}">
                <a16:creationId xmlns:a16="http://schemas.microsoft.com/office/drawing/2014/main" id="{DD7AAEA7-DB97-86A9-4665-5A08288C83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4918" y="-261851"/>
            <a:ext cx="1386924" cy="1386924"/>
          </a:xfrm>
          <a:prstGeom prst="rect">
            <a:avLst/>
          </a:prstGeom>
        </p:spPr>
      </p:pic>
      <p:pic>
        <p:nvPicPr>
          <p:cNvPr id="9" name="図 8">
            <a:extLst>
              <a:ext uri="{FF2B5EF4-FFF2-40B4-BE49-F238E27FC236}">
                <a16:creationId xmlns:a16="http://schemas.microsoft.com/office/drawing/2014/main" id="{A5F4D759-7B04-C983-DB2A-20C00355F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7487" y="-253795"/>
            <a:ext cx="1375068" cy="1375068"/>
          </a:xfrm>
          <a:prstGeom prst="rect">
            <a:avLst/>
          </a:prstGeom>
        </p:spPr>
      </p:pic>
      <p:sp>
        <p:nvSpPr>
          <p:cNvPr id="2" name="四角形: 角を丸くする 1">
            <a:extLst>
              <a:ext uri="{FF2B5EF4-FFF2-40B4-BE49-F238E27FC236}">
                <a16:creationId xmlns:a16="http://schemas.microsoft.com/office/drawing/2014/main" id="{37FDE331-A89B-245A-1899-A5F3BF41FC06}"/>
              </a:ext>
            </a:extLst>
          </p:cNvPr>
          <p:cNvSpPr/>
          <p:nvPr/>
        </p:nvSpPr>
        <p:spPr>
          <a:xfrm>
            <a:off x="7038592" y="569611"/>
            <a:ext cx="3574424" cy="565801"/>
          </a:xfrm>
          <a:prstGeom prst="roundRect">
            <a:avLst>
              <a:gd name="adj" fmla="val 5444"/>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2200" b="1">
                <a:solidFill>
                  <a:schemeClr val="tx1"/>
                </a:solidFill>
                <a:latin typeface="Meiryo" panose="020B0604030504040204" pitchFamily="34" charset="-128"/>
                <a:ea typeface="Meiryo" panose="020B0604030504040204" pitchFamily="34" charset="-128"/>
              </a:rPr>
              <a:t>全部で</a:t>
            </a:r>
            <a:r>
              <a:rPr lang="ja-JP" altLang="en-US" sz="2200" b="1">
                <a:solidFill>
                  <a:schemeClr val="tx1"/>
                </a:solidFill>
                <a:latin typeface="Meiryo" panose="020B0604030504040204" pitchFamily="34" charset="-128"/>
                <a:ea typeface="Meiryo" panose="020B0604030504040204" pitchFamily="34" charset="-128"/>
              </a:rPr>
              <a:t>８</a:t>
            </a:r>
            <a:r>
              <a:rPr kumimoji="1" lang="ja-JP" altLang="en-US" sz="2200" b="1">
                <a:solidFill>
                  <a:schemeClr val="tx1"/>
                </a:solidFill>
                <a:latin typeface="Meiryo" panose="020B0604030504040204" pitchFamily="34" charset="-128"/>
                <a:ea typeface="Meiryo" panose="020B0604030504040204" pitchFamily="34" charset="-128"/>
              </a:rPr>
              <a:t>時間</a:t>
            </a:r>
            <a:r>
              <a:rPr kumimoji="1" lang="ja-JP" altLang="en-US" sz="2200" b="1" dirty="0">
                <a:solidFill>
                  <a:schemeClr val="tx1"/>
                </a:solidFill>
                <a:latin typeface="Meiryo" panose="020B0604030504040204" pitchFamily="34" charset="-128"/>
                <a:ea typeface="Meiryo" panose="020B0604030504040204" pitchFamily="34" charset="-128"/>
              </a:rPr>
              <a:t>勉強するよ！</a:t>
            </a:r>
          </a:p>
        </p:txBody>
      </p:sp>
      <p:sp>
        <p:nvSpPr>
          <p:cNvPr id="10" name="正方形/長方形 9">
            <a:extLst>
              <a:ext uri="{FF2B5EF4-FFF2-40B4-BE49-F238E27FC236}">
                <a16:creationId xmlns:a16="http://schemas.microsoft.com/office/drawing/2014/main" id="{DC2019DC-4A5D-F955-C0E3-AA0D48514074}"/>
              </a:ext>
            </a:extLst>
          </p:cNvPr>
          <p:cNvSpPr/>
          <p:nvPr/>
        </p:nvSpPr>
        <p:spPr>
          <a:xfrm>
            <a:off x="928225" y="2578144"/>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400">
                <a:solidFill>
                  <a:prstClr val="black"/>
                </a:solidFill>
                <a:latin typeface="Abadi" panose="020B0604020104020204" pitchFamily="34" charset="0"/>
                <a:ea typeface="HGP創英角ｺﾞｼｯｸUB" panose="020B0900000000000000" pitchFamily="50" charset="-128"/>
              </a:rPr>
              <a:t>食物連鎖について友達と話したり、語順を意識して英文を書いたりしてみよう！</a:t>
            </a:r>
            <a:endParaRPr kumimoji="1" lang="ja-JP" altLang="en-US" sz="2400"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11" name="楕円 31">
            <a:extLst>
              <a:ext uri="{FF2B5EF4-FFF2-40B4-BE49-F238E27FC236}">
                <a16:creationId xmlns:a16="http://schemas.microsoft.com/office/drawing/2014/main" id="{865BC150-C6DE-BCDF-E888-85660BD37458}"/>
              </a:ext>
            </a:extLst>
          </p:cNvPr>
          <p:cNvSpPr/>
          <p:nvPr/>
        </p:nvSpPr>
        <p:spPr>
          <a:xfrm>
            <a:off x="410277" y="6278739"/>
            <a:ext cx="516647" cy="47683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rPr>
              <a:t>8</a:t>
            </a:r>
            <a:endParaRPr kumimoji="1" lang="ja-JP" altLang="en-US" sz="3200" b="1" i="0" u="none" strike="noStrike" kern="1200" cap="none" spc="0" normalizeH="0" baseline="0" noProof="0" dirty="0">
              <a:ln>
                <a:noFill/>
              </a:ln>
              <a:solidFill>
                <a:srgbClr val="0070C0"/>
              </a:solidFill>
              <a:effectLst/>
              <a:uLnTx/>
              <a:uFillTx/>
              <a:latin typeface="游ゴシック" panose="020F0502020204030204"/>
              <a:ea typeface="游ゴシック" panose="020B0400000000000000" pitchFamily="50" charset="-128"/>
              <a:cs typeface="+mn-cs"/>
            </a:endParaRPr>
          </a:p>
        </p:txBody>
      </p:sp>
      <p:sp>
        <p:nvSpPr>
          <p:cNvPr id="12" name="正方形/長方形 11">
            <a:extLst>
              <a:ext uri="{FF2B5EF4-FFF2-40B4-BE49-F238E27FC236}">
                <a16:creationId xmlns:a16="http://schemas.microsoft.com/office/drawing/2014/main" id="{239897C5-A67A-B4B0-C406-A2A5F21A2128}"/>
              </a:ext>
            </a:extLst>
          </p:cNvPr>
          <p:cNvSpPr/>
          <p:nvPr/>
        </p:nvSpPr>
        <p:spPr>
          <a:xfrm>
            <a:off x="928225" y="6234255"/>
            <a:ext cx="11034330" cy="565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2800" b="1" dirty="0">
                <a:solidFill>
                  <a:schemeClr val="tx1"/>
                </a:solidFill>
                <a:latin typeface="Abadi" panose="020B0604020104020204" pitchFamily="34" charset="0"/>
                <a:ea typeface="HGP創英角ｺﾞｼｯｸUB" panose="020B0900000000000000" pitchFamily="50" charset="-128"/>
              </a:rPr>
              <a:t>Over the Horizon.</a:t>
            </a:r>
            <a:endParaRPr kumimoji="1" lang="ja-JP" altLang="en-US" sz="28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endParaRPr>
          </a:p>
        </p:txBody>
      </p:sp>
      <p:pic>
        <p:nvPicPr>
          <p:cNvPr id="6" name="図 5" descr="テキスト&#10;&#10;自動的に生成された説明">
            <a:extLst>
              <a:ext uri="{FF2B5EF4-FFF2-40B4-BE49-F238E27FC236}">
                <a16:creationId xmlns:a16="http://schemas.microsoft.com/office/drawing/2014/main" id="{BB048306-62B7-F03B-F1C6-226E051811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08" y="-69230"/>
            <a:ext cx="5803900" cy="1549400"/>
          </a:xfrm>
          <a:prstGeom prst="rect">
            <a:avLst/>
          </a:prstGeom>
        </p:spPr>
      </p:pic>
      <p:sp>
        <p:nvSpPr>
          <p:cNvPr id="13" name="正方形/長方形 12">
            <a:extLst>
              <a:ext uri="{FF2B5EF4-FFF2-40B4-BE49-F238E27FC236}">
                <a16:creationId xmlns:a16="http://schemas.microsoft.com/office/drawing/2014/main" id="{8E486496-5EF3-339A-1F26-ABEC88C8EED5}"/>
              </a:ext>
            </a:extLst>
          </p:cNvPr>
          <p:cNvSpPr/>
          <p:nvPr/>
        </p:nvSpPr>
        <p:spPr>
          <a:xfrm>
            <a:off x="928225" y="4747335"/>
            <a:ext cx="11034330" cy="717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救いたい生き物や身近でできることを英語で表現してみよう。</a:t>
            </a:r>
            <a:endParaRPr lang="en-US" altLang="ja-JP" sz="2400" dirty="0">
              <a:solidFill>
                <a:prstClr val="black"/>
              </a:solidFill>
              <a:latin typeface="Abadi" panose="020B0604020104020204" pitchFamily="34" charset="0"/>
              <a:ea typeface="HGP創英角ｺﾞｼｯｸUB" panose="020B09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英語での言い方も</a:t>
            </a:r>
            <a:r>
              <a:rPr lang="ja-JP" altLang="en-US" sz="2400">
                <a:solidFill>
                  <a:prstClr val="black"/>
                </a:solidFill>
                <a:latin typeface="Abadi" panose="020B0604020104020204" pitchFamily="34" charset="0"/>
                <a:ea typeface="HGP創英角ｺﾞｼｯｸUB" panose="020B0900000000000000" pitchFamily="50" charset="-128"/>
              </a:rPr>
              <a:t>翻訳</a:t>
            </a:r>
            <a:r>
              <a:rPr kumimoji="1" lang="ja-JP" altLang="en-US" sz="2400" b="0" i="0" u="none" strike="noStrike" kern="1200" cap="none" spc="0" normalizeH="0" baseline="0" noProof="0">
                <a:ln>
                  <a:noFill/>
                </a:ln>
                <a:solidFill>
                  <a:prstClr val="black"/>
                </a:solidFill>
                <a:effectLst/>
                <a:uLnTx/>
                <a:uFillTx/>
                <a:latin typeface="Abadi" panose="020B0604020104020204" pitchFamily="34" charset="0"/>
                <a:ea typeface="HGP創英角ｺﾞｼｯｸUB" panose="020B0900000000000000" pitchFamily="50" charset="-128"/>
                <a:cs typeface="+mn-cs"/>
              </a:rPr>
              <a:t>サイトで確認し、パワーポイントにまとめよう！</a:t>
            </a:r>
            <a:endParaRPr kumimoji="1" lang="ja-JP" altLang="en-US" sz="2400" b="0" i="0" u="none" strike="noStrike" kern="1200" cap="none" spc="0" normalizeH="0" baseline="0" noProof="0" dirty="0">
              <a:ln>
                <a:noFill/>
              </a:ln>
              <a:solidFill>
                <a:prstClr val="black"/>
              </a:solidFill>
              <a:effectLst/>
              <a:uLnTx/>
              <a:uFillTx/>
              <a:latin typeface="HGP創英角ｺﾞｼｯｸUB" panose="020B0900000000000000" pitchFamily="50" charset="-128"/>
              <a:ea typeface="HGP創英角ｺﾞｼｯｸUB" panose="020B0900000000000000" pitchFamily="50" charset="-128"/>
              <a:cs typeface="+mn-cs"/>
            </a:endParaRPr>
          </a:p>
        </p:txBody>
      </p:sp>
      <p:sp>
        <p:nvSpPr>
          <p:cNvPr id="18" name="正方形/長方形 17">
            <a:extLst>
              <a:ext uri="{FF2B5EF4-FFF2-40B4-BE49-F238E27FC236}">
                <a16:creationId xmlns:a16="http://schemas.microsoft.com/office/drawing/2014/main" id="{BE1F8582-4965-DDDE-28C6-760B49A043BA}"/>
              </a:ext>
            </a:extLst>
          </p:cNvPr>
          <p:cNvSpPr/>
          <p:nvPr/>
        </p:nvSpPr>
        <p:spPr>
          <a:xfrm>
            <a:off x="276725" y="4700802"/>
            <a:ext cx="11736611" cy="80091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704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3.75E-6 0.10694 " pathEditMode="relative" rAng="0" ptsTypes="AA">
                                      <p:cBhvr>
                                        <p:cTn id="6" dur="2000" fill="hold"/>
                                        <p:tgtEl>
                                          <p:spTgt spid="18"/>
                                        </p:tgtEl>
                                        <p:attrNameLst>
                                          <p:attrName>ppt_x</p:attrName>
                                          <p:attrName>ppt_y</p:attrName>
                                        </p:attrNameLst>
                                      </p:cBhvr>
                                      <p:rCtr x="0" y="5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DBC2FF8-5979-F09B-9706-0432E1A39B6D}"/>
            </a:ext>
          </a:extLst>
        </p:cNvPr>
        <p:cNvGrpSpPr/>
        <p:nvPr/>
      </p:nvGrpSpPr>
      <p:grpSpPr>
        <a:xfrm>
          <a:off x="0" y="0"/>
          <a:ext cx="0" cy="0"/>
          <a:chOff x="0" y="0"/>
          <a:chExt cx="0" cy="0"/>
        </a:xfrm>
      </p:grpSpPr>
      <p:sp>
        <p:nvSpPr>
          <p:cNvPr id="3" name="楕円 2">
            <a:extLst>
              <a:ext uri="{FF2B5EF4-FFF2-40B4-BE49-F238E27FC236}">
                <a16:creationId xmlns:a16="http://schemas.microsoft.com/office/drawing/2014/main" id="{E4AAE6F3-1BF2-EAA6-4D69-892FAE881821}"/>
              </a:ext>
            </a:extLst>
          </p:cNvPr>
          <p:cNvSpPr/>
          <p:nvPr/>
        </p:nvSpPr>
        <p:spPr>
          <a:xfrm>
            <a:off x="135631" y="3118115"/>
            <a:ext cx="1000125" cy="919164"/>
          </a:xfrm>
          <a:prstGeom prst="ellipse">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め</a:t>
            </a:r>
          </a:p>
        </p:txBody>
      </p:sp>
      <p:cxnSp>
        <p:nvCxnSpPr>
          <p:cNvPr id="10" name="直線コネクタ 9">
            <a:extLst>
              <a:ext uri="{FF2B5EF4-FFF2-40B4-BE49-F238E27FC236}">
                <a16:creationId xmlns:a16="http://schemas.microsoft.com/office/drawing/2014/main" id="{D0FB695C-7041-2E06-C2DD-90DB2131AFC6}"/>
              </a:ext>
            </a:extLst>
          </p:cNvPr>
          <p:cNvCxnSpPr>
            <a:cxnSpLocks/>
          </p:cNvCxnSpPr>
          <p:nvPr/>
        </p:nvCxnSpPr>
        <p:spPr>
          <a:xfrm>
            <a:off x="1171575" y="4455498"/>
            <a:ext cx="107251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1F1CCD07-F467-776D-A745-97165DD09A61}"/>
              </a:ext>
            </a:extLst>
          </p:cNvPr>
          <p:cNvCxnSpPr>
            <a:cxnSpLocks/>
          </p:cNvCxnSpPr>
          <p:nvPr/>
        </p:nvCxnSpPr>
        <p:spPr>
          <a:xfrm>
            <a:off x="1171575" y="2716560"/>
            <a:ext cx="107251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吹き出し: 角を丸めた四角形 1">
            <a:extLst>
              <a:ext uri="{FF2B5EF4-FFF2-40B4-BE49-F238E27FC236}">
                <a16:creationId xmlns:a16="http://schemas.microsoft.com/office/drawing/2014/main" id="{4A34172A-6D25-BDBB-16AD-E91A11B1A3A1}"/>
              </a:ext>
            </a:extLst>
          </p:cNvPr>
          <p:cNvSpPr/>
          <p:nvPr/>
        </p:nvSpPr>
        <p:spPr>
          <a:xfrm>
            <a:off x="2293693" y="1352213"/>
            <a:ext cx="2634989" cy="914401"/>
          </a:xfrm>
          <a:prstGeom prst="wedgeRoundRectCallout">
            <a:avLst>
              <a:gd name="adj1" fmla="val -63757"/>
              <a:gd name="adj2" fmla="val 25477"/>
              <a:gd name="adj3" fmla="val 16667"/>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Foxes</a:t>
            </a:r>
            <a:r>
              <a:rPr kumimoji="1" lang="ja-JP" altLang="en-US" sz="2400">
                <a:solidFill>
                  <a:prstClr val="black"/>
                </a:solidFill>
                <a:latin typeface="Abadi" panose="020B0604020104020204" pitchFamily="34" charset="0"/>
                <a:ea typeface="游ゴシック" panose="020B0400000000000000" pitchFamily="50" charset="-128"/>
              </a:rPr>
              <a:t> </a:t>
            </a:r>
            <a:r>
              <a:rPr kumimoji="1" lang="en-US" altLang="ja-JP" sz="2400" dirty="0">
                <a:solidFill>
                  <a:prstClr val="black"/>
                </a:solidFill>
                <a:latin typeface="Abadi" panose="020B0604020104020204" pitchFamily="34" charset="0"/>
                <a:ea typeface="游ゴシック" panose="020B0400000000000000" pitchFamily="50" charset="-128"/>
              </a:rPr>
              <a:t>eat</a:t>
            </a:r>
            <a:r>
              <a:rPr kumimoji="1" lang="ja-JP" altLang="en-US" sz="2400">
                <a:solidFill>
                  <a:prstClr val="black"/>
                </a:solidFill>
                <a:latin typeface="Abadi" panose="020B0604020104020204" pitchFamily="34" charset="0"/>
                <a:ea typeface="游ゴシック" panose="020B0400000000000000" pitchFamily="50" charset="-128"/>
              </a:rPr>
              <a:t> </a:t>
            </a:r>
            <a:r>
              <a:rPr kumimoji="1" lang="en-US" altLang="ja-JP" sz="2400" dirty="0">
                <a:solidFill>
                  <a:prstClr val="black"/>
                </a:solidFill>
                <a:latin typeface="Abadi" panose="020B0604020104020204" pitchFamily="34" charset="0"/>
                <a:ea typeface="游ゴシック" panose="020B0400000000000000" pitchFamily="50" charset="-128"/>
              </a:rPr>
              <a:t>rabbits.</a:t>
            </a:r>
            <a:endParaRPr kumimoji="1" lang="ja-JP" altLang="en-US" sz="24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8907065F-81BF-8EDD-14F2-064070FEDFFB}"/>
              </a:ext>
            </a:extLst>
          </p:cNvPr>
          <p:cNvSpPr/>
          <p:nvPr/>
        </p:nvSpPr>
        <p:spPr>
          <a:xfrm>
            <a:off x="1171576" y="2699897"/>
            <a:ext cx="11060158" cy="1755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4000">
                <a:solidFill>
                  <a:prstClr val="black"/>
                </a:solidFill>
                <a:latin typeface="Abadi" panose="020B0604020104020204" pitchFamily="34" charset="0"/>
                <a:ea typeface="HGP創英角ｺﾞｼｯｸUB" panose="020B0900000000000000" pitchFamily="50" charset="-128"/>
              </a:rPr>
              <a:t>救いたい生き物や身近でできることを発表しよう！</a:t>
            </a:r>
            <a:endParaRPr lang="ja-JP" altLang="en-US" sz="4000" dirty="0">
              <a:solidFill>
                <a:prstClr val="black"/>
              </a:solidFill>
              <a:latin typeface="HGP創英角ｺﾞｼｯｸUB" panose="020B0900000000000000" pitchFamily="50" charset="-128"/>
              <a:ea typeface="HGP創英角ｺﾞｼｯｸUB" panose="020B0900000000000000" pitchFamily="50" charset="-128"/>
            </a:endParaRPr>
          </a:p>
        </p:txBody>
      </p:sp>
      <p:pic>
        <p:nvPicPr>
          <p:cNvPr id="5" name="図 4">
            <a:extLst>
              <a:ext uri="{FF2B5EF4-FFF2-40B4-BE49-F238E27FC236}">
                <a16:creationId xmlns:a16="http://schemas.microsoft.com/office/drawing/2014/main" id="{087FCBCB-5846-9013-39A6-494772796E65}"/>
              </a:ext>
            </a:extLst>
          </p:cNvPr>
          <p:cNvPicPr>
            <a:picLocks noChangeAspect="1"/>
          </p:cNvPicPr>
          <p:nvPr/>
        </p:nvPicPr>
        <p:blipFill>
          <a:blip r:embed="rId3">
            <a:extLst>
              <a:ext uri="{28A0092B-C50C-407E-A947-70E740481C1C}">
                <a14:useLocalDpi xmlns:a14="http://schemas.microsoft.com/office/drawing/2010/main" val="0"/>
              </a:ext>
            </a:extLst>
          </a:blip>
          <a:srcRect t="3571" b="3571"/>
          <a:stretch/>
        </p:blipFill>
        <p:spPr>
          <a:xfrm>
            <a:off x="139286" y="1002693"/>
            <a:ext cx="1803510" cy="1674687"/>
          </a:xfrm>
          <a:prstGeom prst="rect">
            <a:avLst/>
          </a:prstGeom>
        </p:spPr>
      </p:pic>
      <p:pic>
        <p:nvPicPr>
          <p:cNvPr id="8" name="図 7" descr="木 が含まれている画像&#10;&#10;自動的に生成された説明">
            <a:extLst>
              <a:ext uri="{FF2B5EF4-FFF2-40B4-BE49-F238E27FC236}">
                <a16:creationId xmlns:a16="http://schemas.microsoft.com/office/drawing/2014/main" id="{9D4F0127-130D-5F34-B8FA-57A64105D9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8436" y="-4904"/>
            <a:ext cx="2519213" cy="2121442"/>
          </a:xfrm>
          <a:prstGeom prst="rect">
            <a:avLst/>
          </a:prstGeom>
        </p:spPr>
      </p:pic>
      <p:pic>
        <p:nvPicPr>
          <p:cNvPr id="11" name="図 10" descr="ロゴ&#10;&#10;自動的に生成された説明">
            <a:extLst>
              <a:ext uri="{FF2B5EF4-FFF2-40B4-BE49-F238E27FC236}">
                <a16:creationId xmlns:a16="http://schemas.microsoft.com/office/drawing/2014/main" id="{50D02583-8790-E485-DA50-5D4CFBF28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471046" y="-10038"/>
            <a:ext cx="1911344" cy="1633139"/>
          </a:xfrm>
          <a:prstGeom prst="rect">
            <a:avLst/>
          </a:prstGeom>
        </p:spPr>
      </p:pic>
      <p:pic>
        <p:nvPicPr>
          <p:cNvPr id="14" name="図 13" descr="ロゴ&#10;&#10;自動的に生成された説明">
            <a:extLst>
              <a:ext uri="{FF2B5EF4-FFF2-40B4-BE49-F238E27FC236}">
                <a16:creationId xmlns:a16="http://schemas.microsoft.com/office/drawing/2014/main" id="{57D13307-6782-2303-0391-5F2AE5C95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592963" y="759983"/>
            <a:ext cx="1911344" cy="1633139"/>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2EC82C77-6BF2-B68E-5E5E-01D4E6B669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4641" y="1135332"/>
            <a:ext cx="1376134" cy="1106763"/>
          </a:xfrm>
          <a:prstGeom prst="rect">
            <a:avLst/>
          </a:prstGeom>
        </p:spPr>
      </p:pic>
      <p:pic>
        <p:nvPicPr>
          <p:cNvPr id="19" name="図 18" descr="挿絵 が含まれている画像&#10;&#10;自動的に生成された説明">
            <a:extLst>
              <a:ext uri="{FF2B5EF4-FFF2-40B4-BE49-F238E27FC236}">
                <a16:creationId xmlns:a16="http://schemas.microsoft.com/office/drawing/2014/main" id="{789C4850-5B2C-EEE7-06FA-9E0AB2B87F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66191" y="1165922"/>
            <a:ext cx="1376134" cy="1015281"/>
          </a:xfrm>
          <a:prstGeom prst="rect">
            <a:avLst/>
          </a:prstGeom>
        </p:spPr>
      </p:pic>
      <p:pic>
        <p:nvPicPr>
          <p:cNvPr id="20" name="図 19" descr="挿絵 が含まれている画像&#10;&#10;自動的に生成された説明">
            <a:extLst>
              <a:ext uri="{FF2B5EF4-FFF2-40B4-BE49-F238E27FC236}">
                <a16:creationId xmlns:a16="http://schemas.microsoft.com/office/drawing/2014/main" id="{372588C5-7E15-3801-B496-82D1A9D78D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78360" y="1633373"/>
            <a:ext cx="1376134" cy="1106763"/>
          </a:xfrm>
          <a:prstGeom prst="rect">
            <a:avLst/>
          </a:prstGeom>
        </p:spPr>
      </p:pic>
      <p:pic>
        <p:nvPicPr>
          <p:cNvPr id="21" name="図 20" descr="ロゴ&#10;&#10;自動的に生成された説明">
            <a:extLst>
              <a:ext uri="{FF2B5EF4-FFF2-40B4-BE49-F238E27FC236}">
                <a16:creationId xmlns:a16="http://schemas.microsoft.com/office/drawing/2014/main" id="{770C3641-8283-A311-805C-0623C79F16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88106" y="4445566"/>
            <a:ext cx="1295300" cy="1106763"/>
          </a:xfrm>
          <a:prstGeom prst="rect">
            <a:avLst/>
          </a:prstGeom>
        </p:spPr>
      </p:pic>
      <p:pic>
        <p:nvPicPr>
          <p:cNvPr id="22" name="図 21" descr="挿絵 が含まれている画像&#10;&#10;自動的に生成された説明">
            <a:extLst>
              <a:ext uri="{FF2B5EF4-FFF2-40B4-BE49-F238E27FC236}">
                <a16:creationId xmlns:a16="http://schemas.microsoft.com/office/drawing/2014/main" id="{2EAC8E5C-2516-4A23-E30C-C4A0B5D69E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105995" y="4974192"/>
            <a:ext cx="1376134" cy="1106763"/>
          </a:xfrm>
          <a:prstGeom prst="rect">
            <a:avLst/>
          </a:prstGeom>
        </p:spPr>
      </p:pic>
      <p:pic>
        <p:nvPicPr>
          <p:cNvPr id="30" name="図 29" descr="手のひら, 探す, 食品, ケーキ が含まれている画像&#10;&#10;自動的に生成された説明">
            <a:extLst>
              <a:ext uri="{FF2B5EF4-FFF2-40B4-BE49-F238E27FC236}">
                <a16:creationId xmlns:a16="http://schemas.microsoft.com/office/drawing/2014/main" id="{5C672265-5DEB-9406-A504-D703EC2CE9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7364" y="5552329"/>
            <a:ext cx="1428929" cy="1009538"/>
          </a:xfrm>
          <a:prstGeom prst="rect">
            <a:avLst/>
          </a:prstGeom>
        </p:spPr>
      </p:pic>
      <p:sp>
        <p:nvSpPr>
          <p:cNvPr id="32" name="テキスト ボックス 31">
            <a:extLst>
              <a:ext uri="{FF2B5EF4-FFF2-40B4-BE49-F238E27FC236}">
                <a16:creationId xmlns:a16="http://schemas.microsoft.com/office/drawing/2014/main" id="{F24C8AB7-C8E4-24A5-FE99-CE1B9739390B}"/>
              </a:ext>
            </a:extLst>
          </p:cNvPr>
          <p:cNvSpPr txBox="1"/>
          <p:nvPr/>
        </p:nvSpPr>
        <p:spPr>
          <a:xfrm>
            <a:off x="1852061" y="4485698"/>
            <a:ext cx="2884379" cy="523220"/>
          </a:xfrm>
          <a:prstGeom prst="rect">
            <a:avLst/>
          </a:prstGeom>
          <a:noFill/>
        </p:spPr>
        <p:txBody>
          <a:bodyPr wrap="none" rtlCol="0">
            <a:spAutoFit/>
          </a:bodyPr>
          <a:lstStyle/>
          <a:p>
            <a:r>
              <a:rPr kumimoji="1" lang="en-US" altLang="ja-JP" sz="2800" b="0" i="0" u="none" strike="noStrike" kern="1200" cap="none" spc="0" normalizeH="0" baseline="0" noProof="0" dirty="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rPr>
              <a:t>Foxes</a:t>
            </a:r>
            <a:r>
              <a:rPr kumimoji="1" lang="ja-JP" altLang="en-US" sz="2800">
                <a:ln w="3175">
                  <a:solidFill>
                    <a:srgbClr val="FF9300"/>
                  </a:solidFill>
                </a:ln>
                <a:solidFill>
                  <a:srgbClr val="FFC000"/>
                </a:solidFill>
                <a:latin typeface="Abadi" panose="020B0604020104020204" pitchFamily="34" charset="0"/>
                <a:ea typeface="游ゴシック" panose="020B0400000000000000" pitchFamily="50" charset="-128"/>
              </a:rPr>
              <a:t> </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eat</a:t>
            </a:r>
            <a:r>
              <a:rPr kumimoji="1" lang="ja-JP" altLang="en-US" sz="2800">
                <a:ln w="3175">
                  <a:solidFill>
                    <a:srgbClr val="FF9300"/>
                  </a:solidFill>
                </a:ln>
                <a:solidFill>
                  <a:srgbClr val="FFC000"/>
                </a:solidFill>
                <a:latin typeface="Abadi" panose="020B0604020104020204" pitchFamily="34" charset="0"/>
                <a:ea typeface="游ゴシック" panose="020B0400000000000000" pitchFamily="50" charset="-128"/>
              </a:rPr>
              <a:t> </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rabbits.</a:t>
            </a:r>
            <a:endParaRPr kumimoji="1" lang="ja-JP" altLang="en-US" sz="2800" b="0" i="0" u="none" strike="noStrike" kern="1200" cap="none" spc="0" normalizeH="0" baseline="0" noProof="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DFF798A9-D2AD-B729-7AB4-959C2B4FBE6E}"/>
              </a:ext>
            </a:extLst>
          </p:cNvPr>
          <p:cNvSpPr txBox="1"/>
          <p:nvPr/>
        </p:nvSpPr>
        <p:spPr>
          <a:xfrm>
            <a:off x="341216" y="6263817"/>
            <a:ext cx="2906180" cy="523220"/>
          </a:xfrm>
          <a:prstGeom prst="rect">
            <a:avLst/>
          </a:prstGeom>
          <a:noFill/>
        </p:spPr>
        <p:txBody>
          <a:bodyPr wrap="none" rtlCol="0">
            <a:spAutoFit/>
          </a:bodyPr>
          <a:lstStyle/>
          <a:p>
            <a:r>
              <a:rPr kumimoji="1" lang="en-US" altLang="ja-JP" sz="2800" b="0" i="0" u="none" strike="noStrike" kern="1200" cap="none" spc="0" normalizeH="0" baseline="0" noProof="0" dirty="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rPr>
              <a:t>Rabbits eat grass</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a:t>
            </a:r>
            <a:endParaRPr kumimoji="1" lang="ja-JP" altLang="en-US" sz="2800" b="0" i="0" u="none" strike="noStrike" kern="1200" cap="none" spc="0" normalizeH="0" baseline="0" noProof="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571570DE-637D-C9D1-D47C-D2E8E8897AF4}"/>
              </a:ext>
            </a:extLst>
          </p:cNvPr>
          <p:cNvSpPr txBox="1"/>
          <p:nvPr/>
        </p:nvSpPr>
        <p:spPr>
          <a:xfrm>
            <a:off x="849267" y="5279172"/>
            <a:ext cx="572977" cy="461665"/>
          </a:xfrm>
          <a:prstGeom prst="rect">
            <a:avLst/>
          </a:prstGeom>
          <a:noFill/>
        </p:spPr>
        <p:txBody>
          <a:bodyPr wrap="none" rtlCol="0">
            <a:spAutoFit/>
          </a:bodyPr>
          <a:lstStyle/>
          <a:p>
            <a:r>
              <a:rPr kumimoji="1" lang="en-US" altLang="ja-JP" sz="2400" b="0" i="0" u="none" strike="noStrike" kern="1200" cap="none" spc="0" normalizeH="0" baseline="0" noProof="0" dirty="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rPr>
              <a:t>fox</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6" name="テキスト ボックス 35">
            <a:extLst>
              <a:ext uri="{FF2B5EF4-FFF2-40B4-BE49-F238E27FC236}">
                <a16:creationId xmlns:a16="http://schemas.microsoft.com/office/drawing/2014/main" id="{32344A96-52ED-29E8-3E08-3D84686EC746}"/>
              </a:ext>
            </a:extLst>
          </p:cNvPr>
          <p:cNvSpPr txBox="1"/>
          <p:nvPr/>
        </p:nvSpPr>
        <p:spPr>
          <a:xfrm>
            <a:off x="2228227" y="5879871"/>
            <a:ext cx="957378" cy="461665"/>
          </a:xfrm>
          <a:prstGeom prst="rect">
            <a:avLst/>
          </a:prstGeom>
          <a:noFill/>
        </p:spPr>
        <p:txBody>
          <a:bodyPr wrap="none" rtlCol="0">
            <a:spAutoFit/>
          </a:bodyPr>
          <a:lstStyle/>
          <a:p>
            <a:r>
              <a:rPr kumimoji="1" lang="en-US" altLang="ja-JP" sz="2400" dirty="0">
                <a:ln w="3175">
                  <a:solidFill>
                    <a:srgbClr val="0070C0"/>
                  </a:solidFill>
                </a:ln>
                <a:solidFill>
                  <a:srgbClr val="00B0F0"/>
                </a:solidFill>
                <a:latin typeface="Abadi" panose="020B0604020104020204" pitchFamily="34" charset="0"/>
                <a:ea typeface="游ゴシック" panose="020B0400000000000000" pitchFamily="50" charset="-128"/>
              </a:rPr>
              <a:t>rabbit</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E3E9EEB3-A911-E9C4-84E2-27541ADFA653}"/>
              </a:ext>
            </a:extLst>
          </p:cNvPr>
          <p:cNvSpPr txBox="1"/>
          <p:nvPr/>
        </p:nvSpPr>
        <p:spPr>
          <a:xfrm>
            <a:off x="4081547" y="6396335"/>
            <a:ext cx="880562" cy="461665"/>
          </a:xfrm>
          <a:prstGeom prst="rect">
            <a:avLst/>
          </a:prstGeom>
          <a:noFill/>
        </p:spPr>
        <p:txBody>
          <a:bodyPr wrap="none" rtlCol="0">
            <a:spAutoFit/>
          </a:bodyPr>
          <a:lstStyle/>
          <a:p>
            <a:r>
              <a:rPr kumimoji="1" lang="en-US" altLang="ja-JP" sz="2400" dirty="0">
                <a:ln w="3175">
                  <a:solidFill>
                    <a:srgbClr val="0070C0"/>
                  </a:solidFill>
                </a:ln>
                <a:solidFill>
                  <a:srgbClr val="00B0F0"/>
                </a:solidFill>
                <a:latin typeface="Abadi" panose="020B0604020104020204" pitchFamily="34" charset="0"/>
                <a:ea typeface="游ゴシック" panose="020B0400000000000000" pitchFamily="50" charset="-128"/>
              </a:rPr>
              <a:t>grass</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9" name="右矢印 38">
            <a:extLst>
              <a:ext uri="{FF2B5EF4-FFF2-40B4-BE49-F238E27FC236}">
                <a16:creationId xmlns:a16="http://schemas.microsoft.com/office/drawing/2014/main" id="{2679B3C8-6A65-33B9-C3E8-A2D007D6B241}"/>
              </a:ext>
            </a:extLst>
          </p:cNvPr>
          <p:cNvSpPr/>
          <p:nvPr/>
        </p:nvSpPr>
        <p:spPr>
          <a:xfrm rot="1503163">
            <a:off x="1767489" y="5206667"/>
            <a:ext cx="350610" cy="230832"/>
          </a:xfrm>
          <a:prstGeom prst="rightArrow">
            <a:avLst>
              <a:gd name="adj1" fmla="val 50000"/>
              <a:gd name="adj2" fmla="val 70632"/>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85BE6064-3EA2-E0B1-8ABA-A09654E571F7}"/>
              </a:ext>
            </a:extLst>
          </p:cNvPr>
          <p:cNvSpPr/>
          <p:nvPr/>
        </p:nvSpPr>
        <p:spPr>
          <a:xfrm rot="1503163">
            <a:off x="3441334" y="5811541"/>
            <a:ext cx="350610" cy="230832"/>
          </a:xfrm>
          <a:prstGeom prst="rightArrow">
            <a:avLst>
              <a:gd name="adj1" fmla="val 50000"/>
              <a:gd name="adj2" fmla="val 70632"/>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a16="http://schemas.microsoft.com/office/drawing/2014/main" id="{1086DC88-5C54-04C2-331C-E4CE1E1E9118}"/>
              </a:ext>
            </a:extLst>
          </p:cNvPr>
          <p:cNvPicPr>
            <a:picLocks noChangeAspect="1"/>
          </p:cNvPicPr>
          <p:nvPr/>
        </p:nvPicPr>
        <p:blipFill rotWithShape="1">
          <a:blip r:embed="rId9">
            <a:extLst>
              <a:ext uri="{28A0092B-C50C-407E-A947-70E740481C1C}">
                <a14:useLocalDpi xmlns:a14="http://schemas.microsoft.com/office/drawing/2010/main" val="0"/>
              </a:ext>
            </a:extLst>
          </a:blip>
          <a:srcRect t="20081" b="18156"/>
          <a:stretch/>
        </p:blipFill>
        <p:spPr>
          <a:xfrm>
            <a:off x="5800725" y="4608739"/>
            <a:ext cx="6096000" cy="2117864"/>
          </a:xfrm>
          <a:prstGeom prst="rect">
            <a:avLst/>
          </a:prstGeom>
        </p:spPr>
      </p:pic>
      <p:pic>
        <p:nvPicPr>
          <p:cNvPr id="9" name="図 8" descr="テキスト&#10;&#10;自動的に生成された説明">
            <a:extLst>
              <a:ext uri="{FF2B5EF4-FFF2-40B4-BE49-F238E27FC236}">
                <a16:creationId xmlns:a16="http://schemas.microsoft.com/office/drawing/2014/main" id="{699B4A22-7153-3B7F-1F28-E2CB8B6A7B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508" y="-69230"/>
            <a:ext cx="5803900" cy="1549400"/>
          </a:xfrm>
          <a:prstGeom prst="rect">
            <a:avLst/>
          </a:prstGeom>
        </p:spPr>
      </p:pic>
    </p:spTree>
    <p:extLst>
      <p:ext uri="{BB962C8B-B14F-4D97-AF65-F5344CB8AC3E}">
        <p14:creationId xmlns:p14="http://schemas.microsoft.com/office/powerpoint/2010/main" val="149664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F36BECA-094E-5577-3D91-A36D9D13BE0E}"/>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F2786941-1748-9AE3-05D1-DBE754A5526C}"/>
              </a:ext>
            </a:extLst>
          </p:cNvPr>
          <p:cNvSpPr/>
          <p:nvPr/>
        </p:nvSpPr>
        <p:spPr>
          <a:xfrm>
            <a:off x="2195512" y="1419225"/>
            <a:ext cx="7800975"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en-US" altLang="ja-JP" sz="13800" b="1" dirty="0">
                <a:solidFill>
                  <a:srgbClr val="0070C0"/>
                </a:solidFill>
                <a:latin typeface="Abadi" panose="020B0604020104020204" pitchFamily="34" charset="0"/>
              </a:rPr>
              <a:t>Let’s </a:t>
            </a:r>
            <a:r>
              <a:rPr lang="en-US" altLang="ja-JP" sz="13800" b="1" dirty="0">
                <a:solidFill>
                  <a:srgbClr val="0070C0"/>
                </a:solidFill>
                <a:latin typeface="Abadi" panose="020B0604020104020204" pitchFamily="34" charset="0"/>
              </a:rPr>
              <a:t>Chant</a:t>
            </a:r>
            <a:endParaRPr kumimoji="1" lang="ja-JP" altLang="en-US" sz="13800" dirty="0">
              <a:solidFill>
                <a:srgbClr val="0070C0"/>
              </a:solidFill>
              <a:latin typeface="Abadi" panose="020B0604020104020204" pitchFamily="34" charset="0"/>
            </a:endParaRPr>
          </a:p>
        </p:txBody>
      </p:sp>
    </p:spTree>
    <p:extLst>
      <p:ext uri="{BB962C8B-B14F-4D97-AF65-F5344CB8AC3E}">
        <p14:creationId xmlns:p14="http://schemas.microsoft.com/office/powerpoint/2010/main" val="8051959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406CC32-23BA-52A6-1B5C-F3D556E3497D}"/>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93527512-264C-E15A-4FB7-9CD7DC851ADB}"/>
              </a:ext>
            </a:extLst>
          </p:cNvPr>
          <p:cNvSpPr txBox="1"/>
          <p:nvPr/>
        </p:nvSpPr>
        <p:spPr>
          <a:xfrm>
            <a:off x="659286" y="343489"/>
            <a:ext cx="1101050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Open your textbooks to</a:t>
            </a:r>
            <a:r>
              <a:rPr kumimoji="1" lang="ja-JP" altLang="en-US"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 </a:t>
            </a: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page 60.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badi"/>
              <a:ea typeface="游ゴシック" panose="020B0400000000000000" pitchFamily="50" charset="-128"/>
              <a:cs typeface="+mn-cs"/>
            </a:endParaRPr>
          </a:p>
        </p:txBody>
      </p:sp>
      <p:pic>
        <p:nvPicPr>
          <p:cNvPr id="2" name="図 1">
            <a:extLst>
              <a:ext uri="{FF2B5EF4-FFF2-40B4-BE49-F238E27FC236}">
                <a16:creationId xmlns:a16="http://schemas.microsoft.com/office/drawing/2014/main" id="{8A12EDAE-02B8-2146-7F7D-E40293A990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30445" y="2118899"/>
            <a:ext cx="3131110" cy="4328300"/>
          </a:xfrm>
          <a:prstGeom prst="rect">
            <a:avLst/>
          </a:prstGeom>
        </p:spPr>
      </p:pic>
    </p:spTree>
    <p:extLst>
      <p:ext uri="{BB962C8B-B14F-4D97-AF65-F5344CB8AC3E}">
        <p14:creationId xmlns:p14="http://schemas.microsoft.com/office/powerpoint/2010/main" val="4088742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06C6416-8E97-8772-E6BF-23CD6FD2741C}"/>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2FCDFC65-6AFC-A4F1-8DE5-AF394E900F2F}"/>
              </a:ext>
            </a:extLst>
          </p:cNvPr>
          <p:cNvSpPr/>
          <p:nvPr/>
        </p:nvSpPr>
        <p:spPr>
          <a:xfrm>
            <a:off x="576471" y="1419225"/>
            <a:ext cx="10942982"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ja-JP" sz="11500" b="1" dirty="0">
                <a:solidFill>
                  <a:srgbClr val="0070C0"/>
                </a:solidFill>
                <a:latin typeface="Abadi" panose="020B0604020104020204" pitchFamily="34" charset="0"/>
              </a:rPr>
              <a:t>Enjoy</a:t>
            </a:r>
            <a:r>
              <a:rPr kumimoji="1" lang="en-US" altLang="ja-JP" sz="11500" b="1" dirty="0">
                <a:solidFill>
                  <a:srgbClr val="0070C0"/>
                </a:solidFill>
                <a:latin typeface="Abadi" panose="020B0604020104020204" pitchFamily="34" charset="0"/>
              </a:rPr>
              <a:t> Communication</a:t>
            </a:r>
            <a:endParaRPr kumimoji="1" lang="ja-JP" altLang="en-US" sz="11500" dirty="0">
              <a:solidFill>
                <a:srgbClr val="0070C0"/>
              </a:solidFill>
              <a:latin typeface="Abadi" panose="020B0604020104020204" pitchFamily="34" charset="0"/>
            </a:endParaRPr>
          </a:p>
        </p:txBody>
      </p:sp>
    </p:spTree>
    <p:extLst>
      <p:ext uri="{BB962C8B-B14F-4D97-AF65-F5344CB8AC3E}">
        <p14:creationId xmlns:p14="http://schemas.microsoft.com/office/powerpoint/2010/main" val="29773721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5AA2422-C2B2-624A-77B6-20F0B3BB924B}"/>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7BF89128-9E44-C875-7F6D-9AFE599C24AB}"/>
              </a:ext>
            </a:extLst>
          </p:cNvPr>
          <p:cNvSpPr/>
          <p:nvPr/>
        </p:nvSpPr>
        <p:spPr>
          <a:xfrm>
            <a:off x="812223" y="1419225"/>
            <a:ext cx="10567553" cy="4019550"/>
          </a:xfrm>
          <a:prstGeom prst="roundRect">
            <a:avLst/>
          </a:prstGeom>
          <a:noFill/>
          <a:ln w="117475">
            <a:solidFill>
              <a:srgbClr val="FF885E"/>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800" b="1" i="0" u="none" strike="noStrike" kern="1200" cap="none" spc="0" normalizeH="0" baseline="0" noProof="0" dirty="0">
                <a:ln>
                  <a:noFill/>
                </a:ln>
                <a:solidFill>
                  <a:srgbClr val="ED7D31">
                    <a:lumMod val="75000"/>
                  </a:srgbClr>
                </a:solidFill>
                <a:effectLst/>
                <a:uLnTx/>
                <a:uFillTx/>
                <a:latin typeface="Abadi" panose="020B0604020104020204" pitchFamily="34" charset="0"/>
                <a:ea typeface="游ゴシック" panose="020B0400000000000000" pitchFamily="50" charset="-128"/>
                <a:cs typeface="+mn-cs"/>
              </a:rPr>
              <a:t>Sounds and Letters</a:t>
            </a:r>
          </a:p>
        </p:txBody>
      </p:sp>
    </p:spTree>
    <p:extLst>
      <p:ext uri="{BB962C8B-B14F-4D97-AF65-F5344CB8AC3E}">
        <p14:creationId xmlns:p14="http://schemas.microsoft.com/office/powerpoint/2010/main" val="41947553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3D5DA81-3193-9BCE-A68E-339789925D01}"/>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BF2FEE9-8169-46E5-7247-A9D41E4FFAAA}"/>
              </a:ext>
            </a:extLst>
          </p:cNvPr>
          <p:cNvSpPr txBox="1"/>
          <p:nvPr/>
        </p:nvSpPr>
        <p:spPr>
          <a:xfrm>
            <a:off x="659286" y="343489"/>
            <a:ext cx="1101050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Open your textbooks to</a:t>
            </a:r>
            <a:r>
              <a:rPr kumimoji="1" lang="ja-JP" altLang="en-US"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 </a:t>
            </a: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page 69.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badi"/>
              <a:ea typeface="游ゴシック" panose="020B0400000000000000" pitchFamily="50" charset="-128"/>
              <a:cs typeface="+mn-cs"/>
            </a:endParaRPr>
          </a:p>
        </p:txBody>
      </p:sp>
      <p:pic>
        <p:nvPicPr>
          <p:cNvPr id="2" name="図 1">
            <a:extLst>
              <a:ext uri="{FF2B5EF4-FFF2-40B4-BE49-F238E27FC236}">
                <a16:creationId xmlns:a16="http://schemas.microsoft.com/office/drawing/2014/main" id="{CA0BDBDB-C55B-2713-88F2-5FF8FD0D468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30445" y="2118899"/>
            <a:ext cx="3131110" cy="4328300"/>
          </a:xfrm>
          <a:prstGeom prst="rect">
            <a:avLst/>
          </a:prstGeom>
        </p:spPr>
      </p:pic>
    </p:spTree>
    <p:extLst>
      <p:ext uri="{BB962C8B-B14F-4D97-AF65-F5344CB8AC3E}">
        <p14:creationId xmlns:p14="http://schemas.microsoft.com/office/powerpoint/2010/main" val="2545960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楕円 2">
            <a:extLst>
              <a:ext uri="{FF2B5EF4-FFF2-40B4-BE49-F238E27FC236}">
                <a16:creationId xmlns:a16="http://schemas.microsoft.com/office/drawing/2014/main" id="{EA44253D-26CE-4EFB-B1EA-927CFDC611BB}"/>
              </a:ext>
            </a:extLst>
          </p:cNvPr>
          <p:cNvSpPr/>
          <p:nvPr/>
        </p:nvSpPr>
        <p:spPr>
          <a:xfrm>
            <a:off x="135631" y="3118115"/>
            <a:ext cx="1000125" cy="919164"/>
          </a:xfrm>
          <a:prstGeom prst="ellipse">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4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め</a:t>
            </a:r>
          </a:p>
        </p:txBody>
      </p:sp>
      <p:cxnSp>
        <p:nvCxnSpPr>
          <p:cNvPr id="10" name="直線コネクタ 9">
            <a:extLst>
              <a:ext uri="{FF2B5EF4-FFF2-40B4-BE49-F238E27FC236}">
                <a16:creationId xmlns:a16="http://schemas.microsoft.com/office/drawing/2014/main" id="{3E816BB9-99FD-447E-9F88-669BAF2DD97B}"/>
              </a:ext>
            </a:extLst>
          </p:cNvPr>
          <p:cNvCxnSpPr>
            <a:cxnSpLocks/>
          </p:cNvCxnSpPr>
          <p:nvPr/>
        </p:nvCxnSpPr>
        <p:spPr>
          <a:xfrm>
            <a:off x="1171575" y="4455498"/>
            <a:ext cx="1072515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F087373E-33DF-48A4-BA75-23269D4122D4}"/>
              </a:ext>
            </a:extLst>
          </p:cNvPr>
          <p:cNvCxnSpPr>
            <a:cxnSpLocks/>
          </p:cNvCxnSpPr>
          <p:nvPr/>
        </p:nvCxnSpPr>
        <p:spPr>
          <a:xfrm>
            <a:off x="1171575" y="2716560"/>
            <a:ext cx="107251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吹き出し: 角を丸めた四角形 1">
            <a:extLst>
              <a:ext uri="{FF2B5EF4-FFF2-40B4-BE49-F238E27FC236}">
                <a16:creationId xmlns:a16="http://schemas.microsoft.com/office/drawing/2014/main" id="{D7FAE432-8E49-4B6D-ACDB-5582429B9308}"/>
              </a:ext>
            </a:extLst>
          </p:cNvPr>
          <p:cNvSpPr/>
          <p:nvPr/>
        </p:nvSpPr>
        <p:spPr>
          <a:xfrm>
            <a:off x="2293693" y="1352213"/>
            <a:ext cx="2634989" cy="914401"/>
          </a:xfrm>
          <a:prstGeom prst="wedgeRoundRectCallout">
            <a:avLst>
              <a:gd name="adj1" fmla="val -63757"/>
              <a:gd name="adj2" fmla="val 25477"/>
              <a:gd name="adj3" fmla="val 16667"/>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Foxes</a:t>
            </a:r>
            <a:r>
              <a:rPr kumimoji="1" lang="ja-JP" altLang="en-US" sz="2400">
                <a:solidFill>
                  <a:prstClr val="black"/>
                </a:solidFill>
                <a:latin typeface="Abadi" panose="020B0604020104020204" pitchFamily="34" charset="0"/>
                <a:ea typeface="游ゴシック" panose="020B0400000000000000" pitchFamily="50" charset="-128"/>
              </a:rPr>
              <a:t> </a:t>
            </a:r>
            <a:r>
              <a:rPr kumimoji="1" lang="en-US" altLang="ja-JP" sz="2400" dirty="0">
                <a:solidFill>
                  <a:prstClr val="black"/>
                </a:solidFill>
                <a:latin typeface="Abadi" panose="020B0604020104020204" pitchFamily="34" charset="0"/>
                <a:ea typeface="游ゴシック" panose="020B0400000000000000" pitchFamily="50" charset="-128"/>
              </a:rPr>
              <a:t>eat</a:t>
            </a:r>
            <a:r>
              <a:rPr kumimoji="1" lang="ja-JP" altLang="en-US" sz="2400">
                <a:solidFill>
                  <a:prstClr val="black"/>
                </a:solidFill>
                <a:latin typeface="Abadi" panose="020B0604020104020204" pitchFamily="34" charset="0"/>
                <a:ea typeface="游ゴシック" panose="020B0400000000000000" pitchFamily="50" charset="-128"/>
              </a:rPr>
              <a:t> </a:t>
            </a:r>
            <a:r>
              <a:rPr kumimoji="1" lang="en-US" altLang="ja-JP" sz="2400" dirty="0">
                <a:solidFill>
                  <a:prstClr val="black"/>
                </a:solidFill>
                <a:latin typeface="Abadi" panose="020B0604020104020204" pitchFamily="34" charset="0"/>
                <a:ea typeface="游ゴシック" panose="020B0400000000000000" pitchFamily="50" charset="-128"/>
              </a:rPr>
              <a:t>rabbits.</a:t>
            </a:r>
            <a:endParaRPr kumimoji="1" lang="ja-JP" altLang="en-US" sz="24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endParaRPr>
          </a:p>
        </p:txBody>
      </p:sp>
      <p:sp>
        <p:nvSpPr>
          <p:cNvPr id="4" name="正方形/長方形 3">
            <a:extLst>
              <a:ext uri="{FF2B5EF4-FFF2-40B4-BE49-F238E27FC236}">
                <a16:creationId xmlns:a16="http://schemas.microsoft.com/office/drawing/2014/main" id="{975DA8A1-6C20-4DD7-855C-52F3F40F49CE}"/>
              </a:ext>
            </a:extLst>
          </p:cNvPr>
          <p:cNvSpPr/>
          <p:nvPr/>
        </p:nvSpPr>
        <p:spPr>
          <a:xfrm>
            <a:off x="1171576" y="2699897"/>
            <a:ext cx="11060158" cy="1755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4000">
                <a:solidFill>
                  <a:prstClr val="black"/>
                </a:solidFill>
                <a:latin typeface="Abadi" panose="020B0604020104020204" pitchFamily="34" charset="0"/>
                <a:ea typeface="HGP創英角ｺﾞｼｯｸUB" panose="020B0900000000000000" pitchFamily="50" charset="-128"/>
              </a:rPr>
              <a:t>救いたい生き物や身近でできることを英語で表現してみよう。英語での言い方も翻訳サイトで確認し、</a:t>
            </a:r>
            <a:endParaRPr lang="en-US" altLang="ja-JP" sz="4000" dirty="0">
              <a:solidFill>
                <a:prstClr val="black"/>
              </a:solidFill>
              <a:latin typeface="Abadi" panose="020B0604020104020204" pitchFamily="34" charset="0"/>
              <a:ea typeface="HGP創英角ｺﾞｼｯｸUB" panose="020B0900000000000000" pitchFamily="50" charset="-128"/>
            </a:endParaRPr>
          </a:p>
          <a:p>
            <a:pPr lvl="0">
              <a:defRPr/>
            </a:pPr>
            <a:r>
              <a:rPr lang="ja-JP" altLang="en-US" sz="4000">
                <a:solidFill>
                  <a:prstClr val="black"/>
                </a:solidFill>
                <a:latin typeface="Abadi" panose="020B0604020104020204" pitchFamily="34" charset="0"/>
                <a:ea typeface="HGP創英角ｺﾞｼｯｸUB" panose="020B0900000000000000" pitchFamily="50" charset="-128"/>
              </a:rPr>
              <a:t>パワーポイントにまとめよう！</a:t>
            </a:r>
            <a:endParaRPr lang="en-US" altLang="ja-JP" sz="4000" dirty="0">
              <a:solidFill>
                <a:prstClr val="black"/>
              </a:solidFill>
              <a:latin typeface="Abadi" panose="020B0604020104020204" pitchFamily="34" charset="0"/>
              <a:ea typeface="HGP創英角ｺﾞｼｯｸUB" panose="020B0900000000000000" pitchFamily="50" charset="-128"/>
            </a:endParaRPr>
          </a:p>
        </p:txBody>
      </p:sp>
      <p:pic>
        <p:nvPicPr>
          <p:cNvPr id="5" name="図 4">
            <a:extLst>
              <a:ext uri="{FF2B5EF4-FFF2-40B4-BE49-F238E27FC236}">
                <a16:creationId xmlns:a16="http://schemas.microsoft.com/office/drawing/2014/main" id="{6536F383-7C08-99B9-841D-98C31A4D8213}"/>
              </a:ext>
            </a:extLst>
          </p:cNvPr>
          <p:cNvPicPr>
            <a:picLocks noChangeAspect="1"/>
          </p:cNvPicPr>
          <p:nvPr/>
        </p:nvPicPr>
        <p:blipFill>
          <a:blip r:embed="rId3">
            <a:extLst>
              <a:ext uri="{28A0092B-C50C-407E-A947-70E740481C1C}">
                <a14:useLocalDpi xmlns:a14="http://schemas.microsoft.com/office/drawing/2010/main" val="0"/>
              </a:ext>
            </a:extLst>
          </a:blip>
          <a:srcRect t="3571" b="3571"/>
          <a:stretch/>
        </p:blipFill>
        <p:spPr>
          <a:xfrm>
            <a:off x="139286" y="1002693"/>
            <a:ext cx="1803510" cy="1674687"/>
          </a:xfrm>
          <a:prstGeom prst="rect">
            <a:avLst/>
          </a:prstGeom>
        </p:spPr>
      </p:pic>
      <p:pic>
        <p:nvPicPr>
          <p:cNvPr id="8" name="図 7" descr="木 が含まれている画像&#10;&#10;自動的に生成された説明">
            <a:extLst>
              <a:ext uri="{FF2B5EF4-FFF2-40B4-BE49-F238E27FC236}">
                <a16:creationId xmlns:a16="http://schemas.microsoft.com/office/drawing/2014/main" id="{EA792C3C-3DB1-5C8E-5541-3231F6B21E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8436" y="-4904"/>
            <a:ext cx="2519213" cy="2121442"/>
          </a:xfrm>
          <a:prstGeom prst="rect">
            <a:avLst/>
          </a:prstGeom>
        </p:spPr>
      </p:pic>
      <p:pic>
        <p:nvPicPr>
          <p:cNvPr id="11" name="図 10" descr="ロゴ&#10;&#10;自動的に生成された説明">
            <a:extLst>
              <a:ext uri="{FF2B5EF4-FFF2-40B4-BE49-F238E27FC236}">
                <a16:creationId xmlns:a16="http://schemas.microsoft.com/office/drawing/2014/main" id="{321B7F84-DE2A-BE32-8945-1D4CD690B6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471046" y="-10038"/>
            <a:ext cx="1911344" cy="1633139"/>
          </a:xfrm>
          <a:prstGeom prst="rect">
            <a:avLst/>
          </a:prstGeom>
        </p:spPr>
      </p:pic>
      <p:pic>
        <p:nvPicPr>
          <p:cNvPr id="14" name="図 13" descr="ロゴ&#10;&#10;自動的に生成された説明">
            <a:extLst>
              <a:ext uri="{FF2B5EF4-FFF2-40B4-BE49-F238E27FC236}">
                <a16:creationId xmlns:a16="http://schemas.microsoft.com/office/drawing/2014/main" id="{40AB5B75-5B18-6D7A-4E10-CBE1F33711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592963" y="759983"/>
            <a:ext cx="1911344" cy="1633139"/>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E4761390-C0D5-640D-961B-848B81B0EE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4641" y="1135332"/>
            <a:ext cx="1376134" cy="1106763"/>
          </a:xfrm>
          <a:prstGeom prst="rect">
            <a:avLst/>
          </a:prstGeom>
        </p:spPr>
      </p:pic>
      <p:pic>
        <p:nvPicPr>
          <p:cNvPr id="19" name="図 18" descr="挿絵 が含まれている画像&#10;&#10;自動的に生成された説明">
            <a:extLst>
              <a:ext uri="{FF2B5EF4-FFF2-40B4-BE49-F238E27FC236}">
                <a16:creationId xmlns:a16="http://schemas.microsoft.com/office/drawing/2014/main" id="{7FD1706F-5665-629F-2173-5BB43E200D8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66191" y="1165922"/>
            <a:ext cx="1376134" cy="1015281"/>
          </a:xfrm>
          <a:prstGeom prst="rect">
            <a:avLst/>
          </a:prstGeom>
        </p:spPr>
      </p:pic>
      <p:pic>
        <p:nvPicPr>
          <p:cNvPr id="20" name="図 19" descr="挿絵 が含まれている画像&#10;&#10;自動的に生成された説明">
            <a:extLst>
              <a:ext uri="{FF2B5EF4-FFF2-40B4-BE49-F238E27FC236}">
                <a16:creationId xmlns:a16="http://schemas.microsoft.com/office/drawing/2014/main" id="{33066662-8F60-3944-BF3E-FAD268D129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78360" y="1633373"/>
            <a:ext cx="1376134" cy="1106763"/>
          </a:xfrm>
          <a:prstGeom prst="rect">
            <a:avLst/>
          </a:prstGeom>
        </p:spPr>
      </p:pic>
      <p:pic>
        <p:nvPicPr>
          <p:cNvPr id="21" name="図 20" descr="ロゴ&#10;&#10;自動的に生成された説明">
            <a:extLst>
              <a:ext uri="{FF2B5EF4-FFF2-40B4-BE49-F238E27FC236}">
                <a16:creationId xmlns:a16="http://schemas.microsoft.com/office/drawing/2014/main" id="{C08BE92C-B25D-6E0B-6EED-9665F06B35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88106" y="4445566"/>
            <a:ext cx="1295300" cy="1106763"/>
          </a:xfrm>
          <a:prstGeom prst="rect">
            <a:avLst/>
          </a:prstGeom>
        </p:spPr>
      </p:pic>
      <p:pic>
        <p:nvPicPr>
          <p:cNvPr id="22" name="図 21" descr="挿絵 が含まれている画像&#10;&#10;自動的に生成された説明">
            <a:extLst>
              <a:ext uri="{FF2B5EF4-FFF2-40B4-BE49-F238E27FC236}">
                <a16:creationId xmlns:a16="http://schemas.microsoft.com/office/drawing/2014/main" id="{4FBE52FC-89E5-8035-2EF4-C98AF69115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105995" y="4974192"/>
            <a:ext cx="1376134" cy="1106763"/>
          </a:xfrm>
          <a:prstGeom prst="rect">
            <a:avLst/>
          </a:prstGeom>
        </p:spPr>
      </p:pic>
      <p:pic>
        <p:nvPicPr>
          <p:cNvPr id="30" name="図 29" descr="手のひら, 探す, 食品, ケーキ が含まれている画像&#10;&#10;自動的に生成された説明">
            <a:extLst>
              <a:ext uri="{FF2B5EF4-FFF2-40B4-BE49-F238E27FC236}">
                <a16:creationId xmlns:a16="http://schemas.microsoft.com/office/drawing/2014/main" id="{B3B5FEB0-AFA7-BB37-D9A3-E475BEBAE5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7364" y="5552329"/>
            <a:ext cx="1428929" cy="1009538"/>
          </a:xfrm>
          <a:prstGeom prst="rect">
            <a:avLst/>
          </a:prstGeom>
        </p:spPr>
      </p:pic>
      <p:sp>
        <p:nvSpPr>
          <p:cNvPr id="32" name="テキスト ボックス 31">
            <a:extLst>
              <a:ext uri="{FF2B5EF4-FFF2-40B4-BE49-F238E27FC236}">
                <a16:creationId xmlns:a16="http://schemas.microsoft.com/office/drawing/2014/main" id="{656A8352-D5BE-53FF-21DC-0657A7F033DC}"/>
              </a:ext>
            </a:extLst>
          </p:cNvPr>
          <p:cNvSpPr txBox="1"/>
          <p:nvPr/>
        </p:nvSpPr>
        <p:spPr>
          <a:xfrm>
            <a:off x="1852061" y="4485698"/>
            <a:ext cx="2884379" cy="523220"/>
          </a:xfrm>
          <a:prstGeom prst="rect">
            <a:avLst/>
          </a:prstGeom>
          <a:noFill/>
        </p:spPr>
        <p:txBody>
          <a:bodyPr wrap="none" rtlCol="0">
            <a:spAutoFit/>
          </a:bodyPr>
          <a:lstStyle/>
          <a:p>
            <a:r>
              <a:rPr kumimoji="1" lang="en-US" altLang="ja-JP" sz="2800" b="0" i="0" u="none" strike="noStrike" kern="1200" cap="none" spc="0" normalizeH="0" baseline="0" noProof="0" dirty="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rPr>
              <a:t>Foxes</a:t>
            </a:r>
            <a:r>
              <a:rPr kumimoji="1" lang="ja-JP" altLang="en-US" sz="2800">
                <a:ln w="3175">
                  <a:solidFill>
                    <a:srgbClr val="FF9300"/>
                  </a:solidFill>
                </a:ln>
                <a:solidFill>
                  <a:srgbClr val="FFC000"/>
                </a:solidFill>
                <a:latin typeface="Abadi" panose="020B0604020104020204" pitchFamily="34" charset="0"/>
                <a:ea typeface="游ゴシック" panose="020B0400000000000000" pitchFamily="50" charset="-128"/>
              </a:rPr>
              <a:t> </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eat</a:t>
            </a:r>
            <a:r>
              <a:rPr kumimoji="1" lang="ja-JP" altLang="en-US" sz="2800">
                <a:ln w="3175">
                  <a:solidFill>
                    <a:srgbClr val="FF9300"/>
                  </a:solidFill>
                </a:ln>
                <a:solidFill>
                  <a:srgbClr val="FFC000"/>
                </a:solidFill>
                <a:latin typeface="Abadi" panose="020B0604020104020204" pitchFamily="34" charset="0"/>
                <a:ea typeface="游ゴシック" panose="020B0400000000000000" pitchFamily="50" charset="-128"/>
              </a:rPr>
              <a:t> </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rabbits.</a:t>
            </a:r>
            <a:endParaRPr kumimoji="1" lang="ja-JP" altLang="en-US" sz="2800" b="0" i="0" u="none" strike="noStrike" kern="1200" cap="none" spc="0" normalizeH="0" baseline="0" noProof="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3CE6A503-81E5-2A39-B98D-028D6561697D}"/>
              </a:ext>
            </a:extLst>
          </p:cNvPr>
          <p:cNvSpPr txBox="1"/>
          <p:nvPr/>
        </p:nvSpPr>
        <p:spPr>
          <a:xfrm>
            <a:off x="341216" y="6263817"/>
            <a:ext cx="2906180" cy="523220"/>
          </a:xfrm>
          <a:prstGeom prst="rect">
            <a:avLst/>
          </a:prstGeom>
          <a:noFill/>
        </p:spPr>
        <p:txBody>
          <a:bodyPr wrap="none" rtlCol="0">
            <a:spAutoFit/>
          </a:bodyPr>
          <a:lstStyle/>
          <a:p>
            <a:r>
              <a:rPr kumimoji="1" lang="en-US" altLang="ja-JP" sz="2800" b="0" i="0" u="none" strike="noStrike" kern="1200" cap="none" spc="0" normalizeH="0" baseline="0" noProof="0" dirty="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rPr>
              <a:t>Rabbits eat grass</a:t>
            </a:r>
            <a:r>
              <a:rPr kumimoji="1" lang="en-US" altLang="ja-JP" sz="2800" dirty="0">
                <a:ln w="3175">
                  <a:solidFill>
                    <a:srgbClr val="FF9300"/>
                  </a:solidFill>
                </a:ln>
                <a:solidFill>
                  <a:srgbClr val="FFC000"/>
                </a:solidFill>
                <a:latin typeface="Abadi" panose="020B0604020104020204" pitchFamily="34" charset="0"/>
                <a:ea typeface="游ゴシック" panose="020B0400000000000000" pitchFamily="50" charset="-128"/>
              </a:rPr>
              <a:t>.</a:t>
            </a:r>
            <a:endParaRPr kumimoji="1" lang="ja-JP" altLang="en-US" sz="2800" b="0" i="0" u="none" strike="noStrike" kern="1200" cap="none" spc="0" normalizeH="0" baseline="0" noProof="0">
              <a:ln w="3175">
                <a:solidFill>
                  <a:srgbClr val="FF9300"/>
                </a:solidFill>
              </a:ln>
              <a:solidFill>
                <a:srgbClr val="FFC000"/>
              </a:solidFill>
              <a:effectLst/>
              <a:uLnTx/>
              <a:uFillTx/>
              <a:latin typeface="Abadi" panose="020B0604020104020204" pitchFamily="34" charset="0"/>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1701B940-5CF6-99E9-6D57-9F081DC58F5C}"/>
              </a:ext>
            </a:extLst>
          </p:cNvPr>
          <p:cNvSpPr txBox="1"/>
          <p:nvPr/>
        </p:nvSpPr>
        <p:spPr>
          <a:xfrm>
            <a:off x="849267" y="5279172"/>
            <a:ext cx="572977" cy="461665"/>
          </a:xfrm>
          <a:prstGeom prst="rect">
            <a:avLst/>
          </a:prstGeom>
          <a:noFill/>
        </p:spPr>
        <p:txBody>
          <a:bodyPr wrap="none" rtlCol="0">
            <a:spAutoFit/>
          </a:bodyPr>
          <a:lstStyle/>
          <a:p>
            <a:r>
              <a:rPr kumimoji="1" lang="en-US" altLang="ja-JP" sz="2400" b="0" i="0" u="none" strike="noStrike" kern="1200" cap="none" spc="0" normalizeH="0" baseline="0" noProof="0" dirty="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rPr>
              <a:t>fox</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6" name="テキスト ボックス 35">
            <a:extLst>
              <a:ext uri="{FF2B5EF4-FFF2-40B4-BE49-F238E27FC236}">
                <a16:creationId xmlns:a16="http://schemas.microsoft.com/office/drawing/2014/main" id="{735EBA86-375B-3BE9-BC22-C8CB254C17BB}"/>
              </a:ext>
            </a:extLst>
          </p:cNvPr>
          <p:cNvSpPr txBox="1"/>
          <p:nvPr/>
        </p:nvSpPr>
        <p:spPr>
          <a:xfrm>
            <a:off x="2228227" y="5879871"/>
            <a:ext cx="957378" cy="461665"/>
          </a:xfrm>
          <a:prstGeom prst="rect">
            <a:avLst/>
          </a:prstGeom>
          <a:noFill/>
        </p:spPr>
        <p:txBody>
          <a:bodyPr wrap="none" rtlCol="0">
            <a:spAutoFit/>
          </a:bodyPr>
          <a:lstStyle/>
          <a:p>
            <a:r>
              <a:rPr kumimoji="1" lang="en-US" altLang="ja-JP" sz="2400" dirty="0">
                <a:ln w="3175">
                  <a:solidFill>
                    <a:srgbClr val="0070C0"/>
                  </a:solidFill>
                </a:ln>
                <a:solidFill>
                  <a:srgbClr val="00B0F0"/>
                </a:solidFill>
                <a:latin typeface="Abadi" panose="020B0604020104020204" pitchFamily="34" charset="0"/>
                <a:ea typeface="游ゴシック" panose="020B0400000000000000" pitchFamily="50" charset="-128"/>
              </a:rPr>
              <a:t>rabbit</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E30C2117-FEF4-BF2D-7948-9C70044E5274}"/>
              </a:ext>
            </a:extLst>
          </p:cNvPr>
          <p:cNvSpPr txBox="1"/>
          <p:nvPr/>
        </p:nvSpPr>
        <p:spPr>
          <a:xfrm>
            <a:off x="4081547" y="6396335"/>
            <a:ext cx="880562" cy="461665"/>
          </a:xfrm>
          <a:prstGeom prst="rect">
            <a:avLst/>
          </a:prstGeom>
          <a:noFill/>
        </p:spPr>
        <p:txBody>
          <a:bodyPr wrap="none" rtlCol="0">
            <a:spAutoFit/>
          </a:bodyPr>
          <a:lstStyle/>
          <a:p>
            <a:r>
              <a:rPr kumimoji="1" lang="en-US" altLang="ja-JP" sz="2400" dirty="0">
                <a:ln w="3175">
                  <a:solidFill>
                    <a:srgbClr val="0070C0"/>
                  </a:solidFill>
                </a:ln>
                <a:solidFill>
                  <a:srgbClr val="00B0F0"/>
                </a:solidFill>
                <a:latin typeface="Abadi" panose="020B0604020104020204" pitchFamily="34" charset="0"/>
                <a:ea typeface="游ゴシック" panose="020B0400000000000000" pitchFamily="50" charset="-128"/>
              </a:rPr>
              <a:t>grass</a:t>
            </a:r>
            <a:endParaRPr kumimoji="1" lang="ja-JP" altLang="en-US" sz="2400" b="0" i="0" u="none" strike="noStrike" kern="1200" cap="none" spc="0" normalizeH="0" baseline="0" noProof="0">
              <a:ln w="3175">
                <a:solidFill>
                  <a:srgbClr val="0070C0"/>
                </a:solidFill>
              </a:ln>
              <a:solidFill>
                <a:srgbClr val="00B0F0"/>
              </a:solidFill>
              <a:effectLst/>
              <a:uLnTx/>
              <a:uFillTx/>
              <a:latin typeface="Abadi" panose="020B0604020104020204" pitchFamily="34" charset="0"/>
              <a:ea typeface="游ゴシック" panose="020B0400000000000000" pitchFamily="50" charset="-128"/>
              <a:cs typeface="+mn-cs"/>
            </a:endParaRPr>
          </a:p>
        </p:txBody>
      </p:sp>
      <p:sp>
        <p:nvSpPr>
          <p:cNvPr id="39" name="右矢印 38">
            <a:extLst>
              <a:ext uri="{FF2B5EF4-FFF2-40B4-BE49-F238E27FC236}">
                <a16:creationId xmlns:a16="http://schemas.microsoft.com/office/drawing/2014/main" id="{0B664B19-D291-F5B0-8AE6-FC3BD79FC7A2}"/>
              </a:ext>
            </a:extLst>
          </p:cNvPr>
          <p:cNvSpPr/>
          <p:nvPr/>
        </p:nvSpPr>
        <p:spPr>
          <a:xfrm rot="1503163">
            <a:off x="1767489" y="5206667"/>
            <a:ext cx="350610" cy="230832"/>
          </a:xfrm>
          <a:prstGeom prst="rightArrow">
            <a:avLst>
              <a:gd name="adj1" fmla="val 50000"/>
              <a:gd name="adj2" fmla="val 70632"/>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右矢印 41">
            <a:extLst>
              <a:ext uri="{FF2B5EF4-FFF2-40B4-BE49-F238E27FC236}">
                <a16:creationId xmlns:a16="http://schemas.microsoft.com/office/drawing/2014/main" id="{721D19AF-D068-0D20-666A-6840E7F635C1}"/>
              </a:ext>
            </a:extLst>
          </p:cNvPr>
          <p:cNvSpPr/>
          <p:nvPr/>
        </p:nvSpPr>
        <p:spPr>
          <a:xfrm rot="1503163">
            <a:off x="3441334" y="5811541"/>
            <a:ext cx="350610" cy="230832"/>
          </a:xfrm>
          <a:prstGeom prst="rightArrow">
            <a:avLst>
              <a:gd name="adj1" fmla="val 50000"/>
              <a:gd name="adj2" fmla="val 70632"/>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a16="http://schemas.microsoft.com/office/drawing/2014/main" id="{A6444FD2-B9A8-0378-670B-CB08B7AEC859}"/>
              </a:ext>
            </a:extLst>
          </p:cNvPr>
          <p:cNvPicPr>
            <a:picLocks noChangeAspect="1"/>
          </p:cNvPicPr>
          <p:nvPr/>
        </p:nvPicPr>
        <p:blipFill rotWithShape="1">
          <a:blip r:embed="rId9">
            <a:extLst>
              <a:ext uri="{28A0092B-C50C-407E-A947-70E740481C1C}">
                <a14:useLocalDpi xmlns:a14="http://schemas.microsoft.com/office/drawing/2010/main" val="0"/>
              </a:ext>
            </a:extLst>
          </a:blip>
          <a:srcRect t="20081" b="18156"/>
          <a:stretch/>
        </p:blipFill>
        <p:spPr>
          <a:xfrm>
            <a:off x="5800725" y="4608739"/>
            <a:ext cx="6096000" cy="2117864"/>
          </a:xfrm>
          <a:prstGeom prst="rect">
            <a:avLst/>
          </a:prstGeom>
        </p:spPr>
      </p:pic>
      <p:pic>
        <p:nvPicPr>
          <p:cNvPr id="9" name="図 8" descr="テキスト&#10;&#10;自動的に生成された説明">
            <a:extLst>
              <a:ext uri="{FF2B5EF4-FFF2-40B4-BE49-F238E27FC236}">
                <a16:creationId xmlns:a16="http://schemas.microsoft.com/office/drawing/2014/main" id="{7096CEB6-FD04-C35C-9736-DA72A760B60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508" y="-69230"/>
            <a:ext cx="5803900" cy="1549400"/>
          </a:xfrm>
          <a:prstGeom prst="rect">
            <a:avLst/>
          </a:prstGeom>
        </p:spPr>
      </p:pic>
    </p:spTree>
    <p:extLst>
      <p:ext uri="{BB962C8B-B14F-4D97-AF65-F5344CB8AC3E}">
        <p14:creationId xmlns:p14="http://schemas.microsoft.com/office/powerpoint/2010/main" val="290694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298F35B-5A2C-A3B0-75B8-011D54C07EC7}"/>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350687E4-67DC-7447-402F-D99A054F1C41}"/>
              </a:ext>
            </a:extLst>
          </p:cNvPr>
          <p:cNvSpPr/>
          <p:nvPr/>
        </p:nvSpPr>
        <p:spPr>
          <a:xfrm>
            <a:off x="1867339" y="1419225"/>
            <a:ext cx="8457323" cy="4019550"/>
          </a:xfrm>
          <a:prstGeom prst="roundRect">
            <a:avLst/>
          </a:prstGeom>
          <a:noFill/>
          <a:ln w="117475">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800" b="1" i="0" u="none" strike="noStrike" kern="1200" cap="none" spc="0" normalizeH="0" baseline="0" noProof="0" dirty="0">
                <a:ln>
                  <a:noFill/>
                </a:ln>
                <a:solidFill>
                  <a:srgbClr val="0070C0"/>
                </a:solidFill>
                <a:effectLst/>
                <a:uLnTx/>
                <a:uFillTx/>
                <a:latin typeface="Abadi" panose="020B0604020104020204" pitchFamily="34" charset="0"/>
                <a:ea typeface="游ゴシック" panose="020B0400000000000000" pitchFamily="50" charset="-128"/>
                <a:cs typeface="+mn-cs"/>
              </a:rPr>
              <a:t>Reflection</a:t>
            </a:r>
          </a:p>
        </p:txBody>
      </p:sp>
    </p:spTree>
    <p:extLst>
      <p:ext uri="{BB962C8B-B14F-4D97-AF65-F5344CB8AC3E}">
        <p14:creationId xmlns:p14="http://schemas.microsoft.com/office/powerpoint/2010/main" val="14227202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1BD1D6A-DA84-2E79-6461-DD4F395821DA}"/>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79B12139-E11D-7743-5F1C-8B3F69C13651}"/>
              </a:ext>
            </a:extLst>
          </p:cNvPr>
          <p:cNvPicPr>
            <a:picLocks noChangeAspect="1"/>
          </p:cNvPicPr>
          <p:nvPr/>
        </p:nvPicPr>
        <p:blipFill>
          <a:blip r:embed="rId2">
            <a:extLst>
              <a:ext uri="{28A0092B-C50C-407E-A947-70E740481C1C}">
                <a14:useLocalDpi xmlns:a14="http://schemas.microsoft.com/office/drawing/2010/main" val="0"/>
              </a:ext>
            </a:extLst>
          </a:blip>
          <a:srcRect l="11" r="11"/>
          <a:stretch/>
        </p:blipFill>
        <p:spPr>
          <a:xfrm>
            <a:off x="365164" y="275351"/>
            <a:ext cx="7288697" cy="6503691"/>
          </a:xfrm>
          <a:prstGeom prst="rect">
            <a:avLst/>
          </a:prstGeom>
        </p:spPr>
      </p:pic>
      <p:sp>
        <p:nvSpPr>
          <p:cNvPr id="8" name="四角形: 角を丸くする 7">
            <a:extLst>
              <a:ext uri="{FF2B5EF4-FFF2-40B4-BE49-F238E27FC236}">
                <a16:creationId xmlns:a16="http://schemas.microsoft.com/office/drawing/2014/main" id="{F2543E4D-37F1-4380-B2C2-616F8D07B99E}"/>
              </a:ext>
            </a:extLst>
          </p:cNvPr>
          <p:cNvSpPr/>
          <p:nvPr/>
        </p:nvSpPr>
        <p:spPr>
          <a:xfrm>
            <a:off x="580700" y="4860234"/>
            <a:ext cx="6874252" cy="555645"/>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nvGrpSpPr>
          <p:cNvPr id="28" name="グループ化 27">
            <a:extLst>
              <a:ext uri="{FF2B5EF4-FFF2-40B4-BE49-F238E27FC236}">
                <a16:creationId xmlns:a16="http://schemas.microsoft.com/office/drawing/2014/main" id="{EC52E9FE-60B4-C269-B642-8067415AB2F2}"/>
              </a:ext>
            </a:extLst>
          </p:cNvPr>
          <p:cNvGrpSpPr/>
          <p:nvPr/>
        </p:nvGrpSpPr>
        <p:grpSpPr>
          <a:xfrm>
            <a:off x="5794513" y="2864011"/>
            <a:ext cx="5816788" cy="3806567"/>
            <a:chOff x="5794513" y="2864011"/>
            <a:chExt cx="5816788" cy="3806567"/>
          </a:xfrm>
        </p:grpSpPr>
        <p:sp>
          <p:nvSpPr>
            <p:cNvPr id="19" name="角丸四角形吹き出し 18">
              <a:extLst>
                <a:ext uri="{FF2B5EF4-FFF2-40B4-BE49-F238E27FC236}">
                  <a16:creationId xmlns:a16="http://schemas.microsoft.com/office/drawing/2014/main" id="{7D63820B-ACE7-9DA5-876D-27BE66DB2B15}"/>
                </a:ext>
              </a:extLst>
            </p:cNvPr>
            <p:cNvSpPr/>
            <p:nvPr/>
          </p:nvSpPr>
          <p:spPr>
            <a:xfrm>
              <a:off x="5794513" y="2864011"/>
              <a:ext cx="5816788" cy="3806567"/>
            </a:xfrm>
            <a:prstGeom prst="wedgeRoundRectCallout">
              <a:avLst>
                <a:gd name="adj1" fmla="val -60826"/>
                <a:gd name="adj2" fmla="val 11128"/>
                <a:gd name="adj3" fmla="val 16667"/>
              </a:avLst>
            </a:prstGeom>
            <a:solidFill>
              <a:schemeClr val="bg1"/>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Hiragino Maru Gothic Pro W4" panose="020F0400000000000000" pitchFamily="34" charset="-128"/>
                <a:ea typeface="Hiragino Maru Gothic Pro W4" panose="020F0400000000000000" pitchFamily="34" charset="-128"/>
                <a:cs typeface="+mn-cs"/>
              </a:endParaRPr>
            </a:p>
          </p:txBody>
        </p:sp>
        <p:sp>
          <p:nvSpPr>
            <p:cNvPr id="4" name="テキスト ボックス 3">
              <a:extLst>
                <a:ext uri="{FF2B5EF4-FFF2-40B4-BE49-F238E27FC236}">
                  <a16:creationId xmlns:a16="http://schemas.microsoft.com/office/drawing/2014/main" id="{00A68283-B856-63F6-73AA-3965A46B7D90}"/>
                </a:ext>
              </a:extLst>
            </p:cNvPr>
            <p:cNvSpPr txBox="1"/>
            <p:nvPr/>
          </p:nvSpPr>
          <p:spPr>
            <a:xfrm>
              <a:off x="6422285" y="2890933"/>
              <a:ext cx="4773539" cy="369171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学習日記には、</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学習して楽しかったこと、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分かったこと、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日本語とのちがいに気づいたこと、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ふしぎに思ったこと、</a:t>
              </a:r>
              <a:endParaRPr kumimoji="1" lang="en-US" altLang="ja-JP"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Hiragino Maru Gothic Pro W4" panose="020F0400000000000000" pitchFamily="34" charset="-128"/>
                  <a:ea typeface="Hiragino Maru Gothic Pro W4" panose="020F0400000000000000" pitchFamily="34" charset="-128"/>
                  <a:cs typeface="+mn-cs"/>
                </a:rPr>
                <a:t>むずかしかったことなどを書きましょう。</a:t>
              </a:r>
            </a:p>
          </p:txBody>
        </p:sp>
        <p:cxnSp>
          <p:nvCxnSpPr>
            <p:cNvPr id="11" name="直線コネクタ 10">
              <a:extLst>
                <a:ext uri="{FF2B5EF4-FFF2-40B4-BE49-F238E27FC236}">
                  <a16:creationId xmlns:a16="http://schemas.microsoft.com/office/drawing/2014/main" id="{4E361698-09C7-8296-FCB5-E88704DC4A95}"/>
                </a:ext>
              </a:extLst>
            </p:cNvPr>
            <p:cNvCxnSpPr>
              <a:cxnSpLocks/>
            </p:cNvCxnSpPr>
            <p:nvPr/>
          </p:nvCxnSpPr>
          <p:spPr>
            <a:xfrm>
              <a:off x="6529482" y="4077279"/>
              <a:ext cx="2781788"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252DD657-A977-5CB6-2DDE-900E518D682B}"/>
                </a:ext>
              </a:extLst>
            </p:cNvPr>
            <p:cNvCxnSpPr>
              <a:cxnSpLocks/>
            </p:cNvCxnSpPr>
            <p:nvPr/>
          </p:nvCxnSpPr>
          <p:spPr>
            <a:xfrm>
              <a:off x="6529482" y="4676300"/>
              <a:ext cx="151054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8DEBEA12-20C8-71F7-9143-DCFBB6B06DF9}"/>
                </a:ext>
              </a:extLst>
            </p:cNvPr>
            <p:cNvCxnSpPr>
              <a:cxnSpLocks/>
            </p:cNvCxnSpPr>
            <p:nvPr/>
          </p:nvCxnSpPr>
          <p:spPr>
            <a:xfrm>
              <a:off x="6529482" y="5294175"/>
              <a:ext cx="379654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48AF58DD-4191-89E9-72E2-4CB88ACB17EF}"/>
                </a:ext>
              </a:extLst>
            </p:cNvPr>
            <p:cNvCxnSpPr>
              <a:cxnSpLocks/>
            </p:cNvCxnSpPr>
            <p:nvPr/>
          </p:nvCxnSpPr>
          <p:spPr>
            <a:xfrm>
              <a:off x="6529482" y="6505669"/>
              <a:ext cx="2248758"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E6F76EEE-4D6A-63EB-B9FF-553B573F1141}"/>
                </a:ext>
              </a:extLst>
            </p:cNvPr>
            <p:cNvCxnSpPr>
              <a:cxnSpLocks/>
            </p:cNvCxnSpPr>
            <p:nvPr/>
          </p:nvCxnSpPr>
          <p:spPr>
            <a:xfrm>
              <a:off x="6529482" y="5912911"/>
              <a:ext cx="2308366"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 name="四角形吹き出し 2">
            <a:extLst>
              <a:ext uri="{FF2B5EF4-FFF2-40B4-BE49-F238E27FC236}">
                <a16:creationId xmlns:a16="http://schemas.microsoft.com/office/drawing/2014/main" id="{FB23BD91-FB0C-8C0B-237C-6ADE2B063C44}"/>
              </a:ext>
            </a:extLst>
          </p:cNvPr>
          <p:cNvSpPr/>
          <p:nvPr/>
        </p:nvSpPr>
        <p:spPr>
          <a:xfrm>
            <a:off x="5794513" y="164736"/>
            <a:ext cx="5816788" cy="1177026"/>
          </a:xfrm>
          <a:prstGeom prst="wedgeRectCallout">
            <a:avLst>
              <a:gd name="adj1" fmla="val -57066"/>
              <a:gd name="adj2" fmla="val -33240"/>
            </a:avLst>
          </a:prstGeom>
          <a:solidFill>
            <a:schemeClr val="bg1">
              <a:lumMod val="85000"/>
            </a:scheme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200" b="1"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How many??</a:t>
            </a:r>
            <a:endParaRPr kumimoji="1" lang="ja-JP" altLang="en-US" sz="7200" b="1" i="0" u="none" strike="noStrike" kern="1200" cap="none" spc="0" normalizeH="0" baseline="0" noProof="0">
              <a:ln>
                <a:noFill/>
              </a:ln>
              <a:solidFill>
                <a:prstClr val="black"/>
              </a:solidFill>
              <a:effectLst/>
              <a:uLnTx/>
              <a:uFillTx/>
              <a:latin typeface="Abadi" panose="020B0604020104020204" pitchFamily="34" charset="0"/>
              <a:ea typeface="游ゴシック" panose="020B0400000000000000" pitchFamily="50" charset="-128"/>
              <a:cs typeface="+mn-cs"/>
            </a:endParaRPr>
          </a:p>
        </p:txBody>
      </p:sp>
      <p:sp>
        <p:nvSpPr>
          <p:cNvPr id="7" name="四角形吹き出し 6">
            <a:extLst>
              <a:ext uri="{FF2B5EF4-FFF2-40B4-BE49-F238E27FC236}">
                <a16:creationId xmlns:a16="http://schemas.microsoft.com/office/drawing/2014/main" id="{0D6BCB4B-3CC1-4D5F-FEBC-618549D75087}"/>
              </a:ext>
            </a:extLst>
          </p:cNvPr>
          <p:cNvSpPr/>
          <p:nvPr/>
        </p:nvSpPr>
        <p:spPr>
          <a:xfrm flipH="1">
            <a:off x="7370955" y="1449059"/>
            <a:ext cx="4240345" cy="1177026"/>
          </a:xfrm>
          <a:prstGeom prst="wedgeRectCallout">
            <a:avLst>
              <a:gd name="adj1" fmla="val -57066"/>
              <a:gd name="adj2" fmla="val -33240"/>
            </a:avLst>
          </a:prstGeom>
          <a:solidFill>
            <a:schemeClr val="bg1">
              <a:lumMod val="85000"/>
            </a:schemeClr>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srgbClr val="FF0000"/>
                </a:solidFill>
                <a:effectLst/>
                <a:uLnTx/>
                <a:uFillTx/>
                <a:latin typeface="Abadi" panose="020B0604020104020204" pitchFamily="34" charset="0"/>
                <a:ea typeface="游ゴシック" panose="020B0400000000000000" pitchFamily="50" charset="-128"/>
                <a:cs typeface="+mn-cs"/>
              </a:rPr>
              <a:t>2 please.</a:t>
            </a:r>
            <a:endParaRPr kumimoji="1" lang="ja-JP" altLang="en-US" sz="8000" b="1" i="0" u="none" strike="noStrike" kern="1200" cap="none" spc="0" normalizeH="0" baseline="0" noProof="0">
              <a:ln>
                <a:noFill/>
              </a:ln>
              <a:solidFill>
                <a:srgbClr val="FF0000"/>
              </a:solidFill>
              <a:effectLst/>
              <a:uLnTx/>
              <a:uFillTx/>
              <a:latin typeface="Abadi" panose="020B0604020104020204" pitchFamily="34" charset="0"/>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7716655A-E20F-62D0-199E-042D71BDB90C}"/>
              </a:ext>
            </a:extLst>
          </p:cNvPr>
          <p:cNvSpPr txBox="1"/>
          <p:nvPr/>
        </p:nvSpPr>
        <p:spPr>
          <a:xfrm>
            <a:off x="2444967" y="5421340"/>
            <a:ext cx="33959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６</a:t>
            </a:r>
          </a:p>
        </p:txBody>
      </p:sp>
    </p:spTree>
    <p:extLst>
      <p:ext uri="{BB962C8B-B14F-4D97-AF65-F5344CB8AC3E}">
        <p14:creationId xmlns:p14="http://schemas.microsoft.com/office/powerpoint/2010/main" val="2023561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B453A-8A8F-2D6A-E528-3DAE5832B1AA}"/>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E29FCCB5-FDB9-BCB8-24E6-0CB2402F7292}"/>
              </a:ext>
            </a:extLst>
          </p:cNvPr>
          <p:cNvSpPr/>
          <p:nvPr/>
        </p:nvSpPr>
        <p:spPr>
          <a:xfrm>
            <a:off x="2195512" y="1419225"/>
            <a:ext cx="7800975"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kumimoji="1" lang="en-US" altLang="ja-JP" sz="13800" b="1" dirty="0">
                <a:solidFill>
                  <a:srgbClr val="0070C0"/>
                </a:solidFill>
                <a:latin typeface="Abadi" panose="020B0604020104020204" pitchFamily="34" charset="0"/>
              </a:rPr>
              <a:t>Let’s </a:t>
            </a:r>
            <a:r>
              <a:rPr lang="en-US" altLang="ja-JP" sz="13800" b="1" dirty="0">
                <a:solidFill>
                  <a:srgbClr val="0070C0"/>
                </a:solidFill>
                <a:latin typeface="Abadi" panose="020B0604020104020204" pitchFamily="34" charset="0"/>
              </a:rPr>
              <a:t>Chant</a:t>
            </a:r>
            <a:endParaRPr kumimoji="1" lang="ja-JP" altLang="en-US" sz="13800" dirty="0">
              <a:solidFill>
                <a:srgbClr val="0070C0"/>
              </a:solidFill>
              <a:latin typeface="Abadi" panose="020B0604020104020204" pitchFamily="34" charset="0"/>
            </a:endParaRPr>
          </a:p>
        </p:txBody>
      </p:sp>
    </p:spTree>
    <p:extLst>
      <p:ext uri="{BB962C8B-B14F-4D97-AF65-F5344CB8AC3E}">
        <p14:creationId xmlns:p14="http://schemas.microsoft.com/office/powerpoint/2010/main" val="1579690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F097A-E940-F897-18A3-2980204FDB3C}"/>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26CDC59B-06D8-E5E3-8630-DC22B3F167DC}"/>
              </a:ext>
            </a:extLst>
          </p:cNvPr>
          <p:cNvSpPr txBox="1"/>
          <p:nvPr/>
        </p:nvSpPr>
        <p:spPr>
          <a:xfrm>
            <a:off x="659286" y="343489"/>
            <a:ext cx="11010507"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Open your textbooks to</a:t>
            </a:r>
            <a:r>
              <a:rPr kumimoji="1" lang="ja-JP" altLang="en-US"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 </a:t>
            </a:r>
            <a:r>
              <a:rPr kumimoji="1" lang="en-US" altLang="ja-JP" sz="4800" b="0" i="0" u="none" strike="noStrike" kern="1200" cap="none" spc="0" normalizeH="0" baseline="0" noProof="0" dirty="0">
                <a:ln>
                  <a:noFill/>
                </a:ln>
                <a:solidFill>
                  <a:prstClr val="black"/>
                </a:solidFill>
                <a:effectLst/>
                <a:uLnTx/>
                <a:uFillTx/>
                <a:latin typeface="Abadi" panose="020B0604020104020204" pitchFamily="34" charset="0"/>
                <a:ea typeface="游ゴシック" panose="020B0400000000000000" pitchFamily="50" charset="-128"/>
                <a:cs typeface="+mn-cs"/>
              </a:rPr>
              <a:t>page 60.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badi"/>
              <a:ea typeface="游ゴシック" panose="020B0400000000000000" pitchFamily="50" charset="-128"/>
              <a:cs typeface="+mn-cs"/>
            </a:endParaRPr>
          </a:p>
        </p:txBody>
      </p:sp>
      <p:pic>
        <p:nvPicPr>
          <p:cNvPr id="2" name="図 1">
            <a:extLst>
              <a:ext uri="{FF2B5EF4-FFF2-40B4-BE49-F238E27FC236}">
                <a16:creationId xmlns:a16="http://schemas.microsoft.com/office/drawing/2014/main" id="{19241400-077F-110F-62FA-0AFE6B70789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30445" y="2118899"/>
            <a:ext cx="3131110" cy="4328300"/>
          </a:xfrm>
          <a:prstGeom prst="rect">
            <a:avLst/>
          </a:prstGeom>
        </p:spPr>
      </p:pic>
    </p:spTree>
    <p:extLst>
      <p:ext uri="{BB962C8B-B14F-4D97-AF65-F5344CB8AC3E}">
        <p14:creationId xmlns:p14="http://schemas.microsoft.com/office/powerpoint/2010/main" val="3786415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F6927-F862-89E3-4400-249127512B93}"/>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2181D4F3-4D2A-0E6A-7A28-1F92B3BB713B}"/>
              </a:ext>
            </a:extLst>
          </p:cNvPr>
          <p:cNvSpPr/>
          <p:nvPr/>
        </p:nvSpPr>
        <p:spPr>
          <a:xfrm>
            <a:off x="576471" y="1419225"/>
            <a:ext cx="10942982" cy="4019550"/>
          </a:xfrm>
          <a:prstGeom prst="roundRect">
            <a:avLst/>
          </a:prstGeom>
          <a:noFill/>
          <a:ln w="76200">
            <a:solidFill>
              <a:srgbClr val="00B0F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ja-JP" sz="11500" b="1" dirty="0">
                <a:solidFill>
                  <a:srgbClr val="0070C0"/>
                </a:solidFill>
                <a:latin typeface="Abadi" panose="020B0604020104020204" pitchFamily="34" charset="0"/>
              </a:rPr>
              <a:t>Enjoy</a:t>
            </a:r>
            <a:r>
              <a:rPr kumimoji="1" lang="en-US" altLang="ja-JP" sz="11500" b="1" dirty="0">
                <a:solidFill>
                  <a:srgbClr val="0070C0"/>
                </a:solidFill>
                <a:latin typeface="Abadi" panose="020B0604020104020204" pitchFamily="34" charset="0"/>
              </a:rPr>
              <a:t> Communication</a:t>
            </a:r>
            <a:endParaRPr kumimoji="1" lang="ja-JP" altLang="en-US" sz="11500" dirty="0">
              <a:solidFill>
                <a:srgbClr val="0070C0"/>
              </a:solidFill>
              <a:latin typeface="Abadi" panose="020B0604020104020204" pitchFamily="34" charset="0"/>
            </a:endParaRPr>
          </a:p>
        </p:txBody>
      </p:sp>
    </p:spTree>
    <p:extLst>
      <p:ext uri="{BB962C8B-B14F-4D97-AF65-F5344CB8AC3E}">
        <p14:creationId xmlns:p14="http://schemas.microsoft.com/office/powerpoint/2010/main" val="868934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a:extLst>
              <a:ext uri="{FF2B5EF4-FFF2-40B4-BE49-F238E27FC236}">
                <a16:creationId xmlns:a16="http://schemas.microsoft.com/office/drawing/2014/main" id="{E9119F0F-2BB1-E9F8-6D14-2E030C481470}"/>
              </a:ext>
            </a:extLst>
          </p:cNvPr>
          <p:cNvSpPr txBox="1"/>
          <p:nvPr/>
        </p:nvSpPr>
        <p:spPr>
          <a:xfrm>
            <a:off x="3951823" y="483870"/>
            <a:ext cx="4288353" cy="1323439"/>
          </a:xfrm>
          <a:prstGeom prst="rect">
            <a:avLst/>
          </a:prstGeom>
          <a:noFill/>
        </p:spPr>
        <p:txBody>
          <a:bodyPr wrap="none" rtlCol="0">
            <a:spAutoFit/>
          </a:bodyPr>
          <a:lstStyle/>
          <a:p>
            <a:pPr algn="ctr"/>
            <a:r>
              <a:rPr lang="ja-JP" altLang="en-US" sz="8000">
                <a:latin typeface="Meiryo" panose="020B0604030504040204" pitchFamily="34" charset="-128"/>
                <a:ea typeface="Meiryo" panose="020B0604030504040204" pitchFamily="34" charset="-128"/>
              </a:rPr>
              <a:t>紙ベース</a:t>
            </a:r>
            <a:endParaRPr kumimoji="1" lang="ja-JP" altLang="en-US" sz="8000">
              <a:latin typeface="Meiryo" panose="020B0604030504040204" pitchFamily="34" charset="-128"/>
              <a:ea typeface="Meiryo" panose="020B0604030504040204" pitchFamily="34" charset="-128"/>
            </a:endParaRPr>
          </a:p>
        </p:txBody>
      </p:sp>
      <p:pic>
        <p:nvPicPr>
          <p:cNvPr id="22" name="図 21" descr="図形, 正方形&#10;&#10;AI 生成コンテンツは誤りを含む可能性があります。">
            <a:extLst>
              <a:ext uri="{FF2B5EF4-FFF2-40B4-BE49-F238E27FC236}">
                <a16:creationId xmlns:a16="http://schemas.microsoft.com/office/drawing/2014/main" id="{228E923F-9B0D-738A-756C-D73D3E3E0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8088" y="1907532"/>
            <a:ext cx="5675823" cy="3924373"/>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23" name="図 22" descr="図形, ロゴ, 会社名&#10;&#10;AI 生成コンテンツは誤りを含む可能性があります。">
            <a:extLst>
              <a:ext uri="{FF2B5EF4-FFF2-40B4-BE49-F238E27FC236}">
                <a16:creationId xmlns:a16="http://schemas.microsoft.com/office/drawing/2014/main" id="{EB1AAC85-C4E5-D4A1-4684-E74BFC018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8188435" y="4777108"/>
            <a:ext cx="1684123" cy="1817330"/>
          </a:xfrm>
          <a:prstGeom prst="rect">
            <a:avLst/>
          </a:prstGeom>
          <a:effectLst>
            <a:outerShdw blurRad="50800" dist="150176" dir="4920000" algn="tl" rotWithShape="0">
              <a:prstClr val="black">
                <a:alpha val="40000"/>
              </a:prstClr>
            </a:outerShdw>
          </a:effectLst>
        </p:spPr>
      </p:pic>
      <p:pic>
        <p:nvPicPr>
          <p:cNvPr id="24" name="図 23" descr="ナイフ が含まれている画像&#10;&#10;AI 生成コンテンツは誤りを含む可能性があります。">
            <a:extLst>
              <a:ext uri="{FF2B5EF4-FFF2-40B4-BE49-F238E27FC236}">
                <a16:creationId xmlns:a16="http://schemas.microsoft.com/office/drawing/2014/main" id="{CAE3C71B-5F80-7AC7-D459-E5645C5267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45476">
            <a:off x="10325698" y="3250958"/>
            <a:ext cx="833566" cy="899498"/>
          </a:xfrm>
          <a:prstGeom prst="rect">
            <a:avLst/>
          </a:prstGeom>
          <a:effectLst>
            <a:outerShdw blurRad="50800" dist="38100" dir="2700000" algn="tl" rotWithShape="0">
              <a:prstClr val="black">
                <a:alpha val="40000"/>
              </a:prstClr>
            </a:outerShdw>
          </a:effectLst>
        </p:spPr>
      </p:pic>
      <p:pic>
        <p:nvPicPr>
          <p:cNvPr id="25" name="図 24" descr="アイコン&#10;&#10;AI 生成コンテンツは誤りを含む可能性があります。">
            <a:extLst>
              <a:ext uri="{FF2B5EF4-FFF2-40B4-BE49-F238E27FC236}">
                <a16:creationId xmlns:a16="http://schemas.microsoft.com/office/drawing/2014/main" id="{EDA7B961-1254-249C-2624-890BA89294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1437" y="3260752"/>
            <a:ext cx="833566" cy="899498"/>
          </a:xfrm>
          <a:prstGeom prst="rect">
            <a:avLst/>
          </a:prstGeom>
          <a:effectLst>
            <a:outerShdw blurRad="50800" dist="38100" dir="2700000" algn="tl" rotWithShape="0">
              <a:prstClr val="black">
                <a:alpha val="40000"/>
              </a:prstClr>
            </a:outerShdw>
          </a:effectLst>
        </p:spPr>
      </p:pic>
      <p:pic>
        <p:nvPicPr>
          <p:cNvPr id="26" name="図 25" descr="光 が含まれている画像&#10;&#10;AI 生成コンテンツは誤りを含む可能性があります。">
            <a:extLst>
              <a:ext uri="{FF2B5EF4-FFF2-40B4-BE49-F238E27FC236}">
                <a16:creationId xmlns:a16="http://schemas.microsoft.com/office/drawing/2014/main" id="{E453C180-5A24-B335-C938-9F1A4760FF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888738">
            <a:off x="10139909" y="2507477"/>
            <a:ext cx="833566" cy="899498"/>
          </a:xfrm>
          <a:prstGeom prst="rect">
            <a:avLst/>
          </a:prstGeom>
          <a:effectLst>
            <a:outerShdw blurRad="50800" dist="38100" dir="2700000" algn="tl" rotWithShape="0">
              <a:prstClr val="black">
                <a:alpha val="40000"/>
              </a:prstClr>
            </a:outerShdw>
          </a:effectLst>
        </p:spPr>
      </p:pic>
      <p:pic>
        <p:nvPicPr>
          <p:cNvPr id="27" name="図 26" descr="ナイフ, 挿絵 が含まれている画像&#10;&#10;AI 生成コンテンツは誤りを含む可能性があります。">
            <a:extLst>
              <a:ext uri="{FF2B5EF4-FFF2-40B4-BE49-F238E27FC236}">
                <a16:creationId xmlns:a16="http://schemas.microsoft.com/office/drawing/2014/main" id="{ABEAD819-1667-12DC-CDDD-18D1E6F3E7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064456">
            <a:off x="4583058" y="3536327"/>
            <a:ext cx="1103210" cy="1735933"/>
          </a:xfrm>
          <a:prstGeom prst="rect">
            <a:avLst/>
          </a:prstGeom>
          <a:effectLst>
            <a:outerShdw blurRad="50800" dist="266809" dir="3900000" algn="tl" rotWithShape="0">
              <a:prstClr val="black">
                <a:alpha val="40000"/>
              </a:prstClr>
            </a:outerShdw>
          </a:effectLst>
        </p:spPr>
      </p:pic>
      <p:pic>
        <p:nvPicPr>
          <p:cNvPr id="28" name="図 27" descr="時計, 光 が含まれている画像&#10;&#10;AI 生成コンテンツは誤りを含む可能性があります。">
            <a:extLst>
              <a:ext uri="{FF2B5EF4-FFF2-40B4-BE49-F238E27FC236}">
                <a16:creationId xmlns:a16="http://schemas.microsoft.com/office/drawing/2014/main" id="{989F900C-1C00-9952-2BF8-6F70E7096A5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7011219">
            <a:off x="10325696" y="4262021"/>
            <a:ext cx="833566" cy="899498"/>
          </a:xfrm>
          <a:prstGeom prst="rect">
            <a:avLst/>
          </a:prstGeom>
          <a:effectLst>
            <a:outerShdw blurRad="50800" dist="38100" dir="2700000" algn="tl" rotWithShape="0">
              <a:prstClr val="black">
                <a:alpha val="40000"/>
              </a:prstClr>
            </a:outerShdw>
          </a:effectLst>
        </p:spPr>
      </p:pic>
      <p:pic>
        <p:nvPicPr>
          <p:cNvPr id="29" name="図 28" descr="時計 が含まれている画像&#10;&#10;AI 生成コンテンツは誤りを含む可能性があります。">
            <a:extLst>
              <a:ext uri="{FF2B5EF4-FFF2-40B4-BE49-F238E27FC236}">
                <a16:creationId xmlns:a16="http://schemas.microsoft.com/office/drawing/2014/main" id="{BECCB0C0-E74F-58F6-F580-4E1CC0FF33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8746005">
            <a:off x="9542320" y="4473262"/>
            <a:ext cx="833566" cy="89949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3026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descr="ノートパソコンの画面&#10;&#10;自動的に生成された説明">
            <a:extLst>
              <a:ext uri="{FF2B5EF4-FFF2-40B4-BE49-F238E27FC236}">
                <a16:creationId xmlns:a16="http://schemas.microsoft.com/office/drawing/2014/main" id="{DBB736DC-267A-8A21-B83D-7B4E53A22328}"/>
              </a:ext>
            </a:extLst>
          </p:cNvPr>
          <p:cNvPicPr>
            <a:picLocks noChangeAspect="1"/>
          </p:cNvPicPr>
          <p:nvPr/>
        </p:nvPicPr>
        <p:blipFill rotWithShape="1">
          <a:blip r:embed="rId2">
            <a:extLst>
              <a:ext uri="{28A0092B-C50C-407E-A947-70E740481C1C}">
                <a14:useLocalDpi xmlns:a14="http://schemas.microsoft.com/office/drawing/2010/main" val="0"/>
              </a:ext>
            </a:extLst>
          </a:blip>
          <a:srcRect l="15211" t="13123" r="11264" b="3675"/>
          <a:stretch/>
        </p:blipFill>
        <p:spPr>
          <a:xfrm>
            <a:off x="614070" y="4633399"/>
            <a:ext cx="2246774" cy="1906895"/>
          </a:xfrm>
          <a:prstGeom prst="rect">
            <a:avLst/>
          </a:prstGeom>
        </p:spPr>
      </p:pic>
      <p:grpSp>
        <p:nvGrpSpPr>
          <p:cNvPr id="17" name="グループ化 16">
            <a:extLst>
              <a:ext uri="{FF2B5EF4-FFF2-40B4-BE49-F238E27FC236}">
                <a16:creationId xmlns:a16="http://schemas.microsoft.com/office/drawing/2014/main" id="{D494E9C9-D50E-B9B9-85B2-E96CEBEA0536}"/>
              </a:ext>
            </a:extLst>
          </p:cNvPr>
          <p:cNvGrpSpPr/>
          <p:nvPr/>
        </p:nvGrpSpPr>
        <p:grpSpPr>
          <a:xfrm>
            <a:off x="2741054" y="1907532"/>
            <a:ext cx="6709893" cy="3804878"/>
            <a:chOff x="2741054" y="1907532"/>
            <a:chExt cx="6709893" cy="3804878"/>
          </a:xfrm>
        </p:grpSpPr>
        <p:sp>
          <p:nvSpPr>
            <p:cNvPr id="5" name="四角形吹き出し 4">
              <a:extLst>
                <a:ext uri="{FF2B5EF4-FFF2-40B4-BE49-F238E27FC236}">
                  <a16:creationId xmlns:a16="http://schemas.microsoft.com/office/drawing/2014/main" id="{AA5AF19F-306E-2312-2063-B92194DDA684}"/>
                </a:ext>
              </a:extLst>
            </p:cNvPr>
            <p:cNvSpPr/>
            <p:nvPr/>
          </p:nvSpPr>
          <p:spPr>
            <a:xfrm>
              <a:off x="2741054" y="1907532"/>
              <a:ext cx="6709893" cy="3804878"/>
            </a:xfrm>
            <a:prstGeom prst="wedgeRectCallout">
              <a:avLst>
                <a:gd name="adj1" fmla="val -62161"/>
                <a:gd name="adj2" fmla="val 3878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グラフィカル ユーザー インターフェイス, アプリケーション, PowerPoint&#10;&#10;AI 生成コンテンツは誤りを含む可能性があります。">
              <a:extLst>
                <a:ext uri="{FF2B5EF4-FFF2-40B4-BE49-F238E27FC236}">
                  <a16:creationId xmlns:a16="http://schemas.microsoft.com/office/drawing/2014/main" id="{5F062EFF-B16B-0D51-AE6D-0D94A62271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8654" y="2008800"/>
              <a:ext cx="6394692" cy="3602343"/>
            </a:xfrm>
            <a:prstGeom prst="rect">
              <a:avLst/>
            </a:prstGeom>
          </p:spPr>
        </p:pic>
      </p:grpSp>
      <p:sp>
        <p:nvSpPr>
          <p:cNvPr id="7" name="テキスト ボックス 6">
            <a:extLst>
              <a:ext uri="{FF2B5EF4-FFF2-40B4-BE49-F238E27FC236}">
                <a16:creationId xmlns:a16="http://schemas.microsoft.com/office/drawing/2014/main" id="{C33C726B-6D88-1D74-59A1-48AEC0AB4D60}"/>
              </a:ext>
            </a:extLst>
          </p:cNvPr>
          <p:cNvSpPr txBox="1"/>
          <p:nvPr/>
        </p:nvSpPr>
        <p:spPr>
          <a:xfrm>
            <a:off x="2412940" y="483870"/>
            <a:ext cx="7366120" cy="1323439"/>
          </a:xfrm>
          <a:prstGeom prst="rect">
            <a:avLst/>
          </a:prstGeom>
          <a:noFill/>
        </p:spPr>
        <p:txBody>
          <a:bodyPr wrap="none" rtlCol="0">
            <a:spAutoFit/>
          </a:bodyPr>
          <a:lstStyle/>
          <a:p>
            <a:pPr algn="ctr"/>
            <a:r>
              <a:rPr lang="ja-JP" altLang="en-US" sz="8000">
                <a:latin typeface="Meiryo" panose="020B0604030504040204" pitchFamily="34" charset="-128"/>
                <a:ea typeface="Meiryo" panose="020B0604030504040204" pitchFamily="34" charset="-128"/>
              </a:rPr>
              <a:t>デジタルベース</a:t>
            </a:r>
            <a:endParaRPr kumimoji="1" lang="ja-JP" altLang="en-US" sz="80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738585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4824</TotalTime>
  <Words>597</Words>
  <Application>Microsoft Macintosh PowerPoint</Application>
  <PresentationFormat>ワイド画面</PresentationFormat>
  <Paragraphs>125</Paragraphs>
  <Slides>41</Slides>
  <Notes>6</Notes>
  <HiddenSlides>17</HiddenSlides>
  <MMClips>2</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41</vt:i4>
      </vt:variant>
    </vt:vector>
  </HeadingPairs>
  <TitlesOfParts>
    <vt:vector size="51" baseType="lpstr">
      <vt:lpstr>HGP創英角ｺﾞｼｯｸUB</vt:lpstr>
      <vt:lpstr>Hiragino Maru Gothic Pro W4</vt:lpstr>
      <vt:lpstr>Meiryo</vt:lpstr>
      <vt:lpstr>游ゴシック</vt:lpstr>
      <vt:lpstr>游ゴシック Light</vt:lpstr>
      <vt:lpstr>Abadi</vt:lpstr>
      <vt:lpstr>Arial</vt:lpstr>
      <vt:lpstr>Calibri</vt:lpstr>
      <vt:lpstr>Comic Sans MS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翻訳の検索の仕方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阿部 活</dc:creator>
  <cp:lastModifiedBy>本田 有紀子</cp:lastModifiedBy>
  <cp:revision>63</cp:revision>
  <dcterms:created xsi:type="dcterms:W3CDTF">2023-08-30T08:14:47Z</dcterms:created>
  <dcterms:modified xsi:type="dcterms:W3CDTF">2025-11-19T16:02:23Z</dcterms:modified>
</cp:coreProperties>
</file>