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49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DA75E-90C0-4AC3-9359-BB0FEAD0156D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A5895-B53F-4106-8982-8172F62F08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119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2B0EE-5588-9C57-4711-206C53341F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56A5F8C5-D2CD-AE32-9ADA-4482AB1F5B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71FCE8D-85BC-6D5E-A1DA-B5A6ABB2BA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We can use eco-friendly bags.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526942-DDBF-D53A-84EF-6F817220EB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BF5C9F-BB28-4F13-B4E7-DD570D4F334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7318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9917FA-4E83-A4C0-575B-38A1C21C6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64D49E-D3B2-4A92-3546-DC81E1F45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0E70A1-5238-6AE3-FFA0-E59FBDB1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56C59B-350D-6D95-791B-551213C65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7F9F7B-0BE7-0943-269C-86EB9BE7E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14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5CB72D-687D-FC73-06ED-63C695747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0897DA-9215-18A4-5AEF-BA15D4386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A304C5-3E55-DC79-3D81-0BC26DCD3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60999D-045D-CE68-42C7-AD7CF258B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362146-DE2D-01C0-3023-13773E585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056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1FF105-AFAA-36A5-6C5C-B970A8BD9D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9CC58C5-144F-305C-034E-DC85BBC1A4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ACDC3C-0B75-5F3E-38C5-3F5ADB27C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02073F-759C-9884-5C42-2C6C59E0F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90B156-7FB8-373D-9F66-1EABA053F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664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689014-B232-F8C3-4610-8C835053EB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99D070-216C-B266-846E-57F2DDB2E3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191700-2C51-D2AF-5B8B-8D1BFB3B8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7C20B0-F25C-AA31-B4E7-78FC413A0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1636F5-FFB4-5580-35B3-260E2ECD0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11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E943E7-3D82-0A4C-D7A8-382B6D100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39BC68-9BF4-74EE-59D4-BA36AE997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03528E-CB13-60AE-B306-D07F719BF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2A9BD1-EC4E-7CF0-ADDD-66E9E0099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9B6FBF-1225-053A-5A48-8CCEC61EA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604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F7AD03-2163-A0C7-D68F-3246BB9E9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0667C6-8C72-9383-16CE-0E243D600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265060-1D2A-DFBD-0AB9-681F1A7D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3D9F98-738A-460A-52E6-7FBA7CE6F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BE9509-23CF-7766-EFAE-D2628ED0E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88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05CBF9-D684-F21C-5F72-602376023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25F7B8-365D-2C1E-8E3C-B950533611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E54B46-BB3F-8E0C-2BD1-4DC30E9355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908F77-331D-6415-F849-640E23C57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AA5698-97A7-B9C2-9AB5-98E263B1F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71FD6E-D375-DE9E-7B42-79DDFD6A4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974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80088B-1F36-9F3D-F40D-EABE62A9C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62CB76-FE47-1B2E-3E95-ADFC92A3BA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8DB71F3-DEEC-8ACF-CB59-C5D775BE1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5481781-7832-535B-C393-4AC1EBB60D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789A8CD-1C12-A6FD-82B6-D846598F24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B1631EE-C6B6-E120-0F6C-0000C4FC8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901E4D1-8436-DD0F-0EA6-27934CD95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8D5A029-32C4-4448-C969-9780A452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771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DCCCDE-AD59-4F31-02A3-984A5A1F0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A2A2C08-E6C6-0066-3090-78642A272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3092F7E-AFA0-D1BB-6E6B-12984C835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C578099-BB0E-5052-DBF7-501027AEA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25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982D66E-8ACB-FCD0-B20F-6E4EE202B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81DDC29-2C3D-8731-DD30-2023B1104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02A13BB-A193-1AC1-0A26-BCF9D64C5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4622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5BDC90-BCCC-112F-6D0A-A600A1E4A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14A083-723F-448C-1FF6-8EA39DE5E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836AFFC-B03F-8833-25A4-453993C96F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D46487-3CD8-01EB-3868-437B62E3D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CF2814-C214-A4C6-34DB-5AFB449DE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C24F3-6481-A84F-3AB2-E06F00930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54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D621D4-1160-D89D-B461-2CE865B22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290DBB-3BA7-564C-5AC4-BC48D7124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EAB774-77C6-4372-0517-91752A6EF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C7E6DE-88AE-1032-E5E3-7BD6344D9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824AA4-87DC-F8A1-9A89-286FDF093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22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CC41AC-9536-0856-C2C7-95F9A4905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10290C3-07D9-A4EB-E318-323EFDAA1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D6DE57-653A-ABE5-0267-EEB3B99125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9EE6BAA-BA56-FE8C-ED76-FB5AA82B0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8D8B2F-3D64-986B-F862-2F82D1B2B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BDACA0-5183-EF08-F87D-45A105906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51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1C18ED-3662-1B72-7D9F-841AA6DEE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5F2F35-5B05-719E-84F5-8610E2372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774353-6879-9064-1AF2-DF158D8AE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8A2AA2-9013-F16B-98AD-47AA7F8C1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4D9F89-EBFC-7C2F-3466-F6A6D6554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634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11FC4A-DC83-8C1B-D66E-E6A6859213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F3E14D7-3FAE-AB93-6568-AE43839101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C5EDAC-46C2-A24E-0778-44D95FE76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0E1EC1-B58D-4E34-86D8-B7189403D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514FF7-74A9-549E-3055-50CEDEEC7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81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食物連鎖テンプレート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975001-DEEA-D074-E345-E78EFA0C44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aseline="0">
                <a:latin typeface="Comic Sans MS" panose="030F0702030302020204" pitchFamily="66" charset="0"/>
              </a:defRPr>
            </a:lvl1pPr>
          </a:lstStyle>
          <a:p>
            <a:r>
              <a:rPr kumimoji="1" lang="en-US" altLang="ja-JP" dirty="0"/>
              <a:t>We  can  use  eco-friendly  bags.</a:t>
            </a:r>
            <a:endParaRPr kumimoji="1" lang="ja-JP" altLang="en-US" dirty="0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CB95C052-CEA7-BE57-FBAA-F5F685119CF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121922" y="2914415"/>
            <a:ext cx="3549665" cy="3185877"/>
          </a:xfrm>
        </p:spPr>
        <p:txBody>
          <a:bodyPr/>
          <a:lstStyle>
            <a:lvl1pPr marL="0" indent="0">
              <a:buNone/>
              <a:defRPr>
                <a:latin typeface="Comic Sans MS" panose="030F0702030302020204" pitchFamily="66" charset="0"/>
              </a:defRPr>
            </a:lvl1pPr>
          </a:lstStyle>
          <a:p>
            <a:pPr lvl="0"/>
            <a:r>
              <a:rPr kumimoji="1" lang="en-US" altLang="ja-JP" dirty="0"/>
              <a:t>A</a:t>
            </a:r>
            <a:r>
              <a:rPr kumimoji="1" lang="ja-JP" altLang="en-US" dirty="0"/>
              <a:t>の絵</a:t>
            </a:r>
          </a:p>
        </p:txBody>
      </p:sp>
      <p:sp>
        <p:nvSpPr>
          <p:cNvPr id="13" name="コンテンツ プレースホルダー 11">
            <a:extLst>
              <a:ext uri="{FF2B5EF4-FFF2-40B4-BE49-F238E27FC236}">
                <a16:creationId xmlns:a16="http://schemas.microsoft.com/office/drawing/2014/main" id="{18EDE195-D41A-BE91-0EDC-430C54AA4CD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429878" y="2914415"/>
            <a:ext cx="3549665" cy="3185877"/>
          </a:xfrm>
        </p:spPr>
        <p:txBody>
          <a:bodyPr/>
          <a:lstStyle>
            <a:lvl1pPr marL="0" indent="0">
              <a:buNone/>
              <a:defRPr>
                <a:latin typeface="Comic Sans MS" panose="030F0702030302020204" pitchFamily="66" charset="0"/>
              </a:defRPr>
            </a:lvl1pPr>
          </a:lstStyle>
          <a:p>
            <a:pPr lvl="0"/>
            <a:r>
              <a:rPr kumimoji="1" lang="en-US" altLang="ja-JP" dirty="0"/>
              <a:t>B</a:t>
            </a:r>
            <a:r>
              <a:rPr kumimoji="1" lang="ja-JP" altLang="en-US" dirty="0"/>
              <a:t>の絵</a:t>
            </a:r>
          </a:p>
        </p:txBody>
      </p:sp>
    </p:spTree>
    <p:extLst>
      <p:ext uri="{BB962C8B-B14F-4D97-AF65-F5344CB8AC3E}">
        <p14:creationId xmlns:p14="http://schemas.microsoft.com/office/powerpoint/2010/main" val="372743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48A0A6-C65D-4A50-41D6-B8E02D4C0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4493E3-DD23-4305-0313-D9284BC97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9FB879-C0A7-1B7B-91E6-62A3BF349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A0BFBD-B0FA-5859-0120-635AB0F35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99B0C7-4893-A341-79AB-E1C5728BA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74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D5661-7930-6DBA-5F97-3C3CC345E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6D6111-BCC5-AFF4-9652-9D25AD9150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17E350-5921-7063-1964-DAC4481F3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521BF4-2DEF-4BDF-463F-43C4A499E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15294F-5E05-5C07-B7B0-E74A2C658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33E3FF-F132-06FE-9324-243C45374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600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416E6D-1DFD-9A5A-A248-CED19F333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90FAB8-6944-8199-978D-D4C16A8B3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DDA8D1-4159-0C29-8833-DD4C59E6B7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9F26237-A6B6-461F-A5AC-E262C939AA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E35005F-F5BB-433C-3F69-AA0B1690AD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7B94DF2-17C4-359B-2FD0-2D2EF95D2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4AB647D-C3E2-FED6-0CA1-027D59443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82D5C0C-6553-796E-1C7C-A90931FE3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508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B85D43-2D74-D908-D13B-CCB0D6DD2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C904A4F-D039-3C5F-2584-3E9041D21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9481ADF-5B11-5202-D91F-86B9CCECF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839129-59D5-9FC0-3886-5C8E04D54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079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2C40F3C-F2BE-6173-7552-79DC6A9F5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529E244-1492-574B-7608-ED8C62C78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E0EA74-66FE-ACBC-661C-A72D5BF6E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82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8ADC43-F941-5CBB-E1AA-8F9B94E39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4369B3-B4E6-A57D-9185-921B34BCD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9812C0-1645-8668-AE8B-7A5088A79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4EDE3C-EE08-D0C3-BFCD-88CE37300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4891D1-3A67-62E1-338F-EBAF39F63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7ABC78-47C6-E7A0-5511-D727B9AE3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65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15D639-E91A-3861-1B35-B55A23F9A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7C47976-8ACD-DED9-BF58-149761963D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11BFA45-B48B-0C0B-8999-36B16E119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F205BB1-A9C0-0584-F236-6321434B3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591686-D6C3-1128-495C-C60B506FF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760FAC-91CF-5730-FCF9-44E4D63A1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75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1B5366-CD7D-32F6-EB66-BC42C5F8E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A70E45-3AF7-188B-50C9-BB9868DB0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3215B3-ADD1-BFD5-0048-B7C698690E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D5275-E85E-4D7B-B966-FA67469FA106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DBB0D5-286D-1DAB-CE8E-F459583086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50CC73-033F-DCE1-4C14-9223F8BF0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45B00-F06C-4C6C-9FC1-0239DA7DB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90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CA38E3D-786D-EDA2-D736-2FDDAA7B3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3ED050-5214-0F0E-ADDF-510B301FF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2E82D1-A12A-2C67-F8A6-E7E597B6AC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6C44BA-765E-436B-81BC-067A27F0A127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BA7411-A51B-E60B-6969-1F0EDFDC1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461B0C-588A-1A6A-F458-8271006626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0CB245-2D7E-4542-A26E-E738514E6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80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AB725-6277-E047-9B4B-42ADDD9D6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11BEF95A-2E4C-30C2-CC9E-F8B3BAC6D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56260"/>
            <a:ext cx="10515600" cy="1325563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A416F3C8-CF1E-3274-2AA6-73F28C90A31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21922" y="776177"/>
            <a:ext cx="3549665" cy="3185877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A3F43146-3251-28E0-94DD-6A8D00503C7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20415" y="776177"/>
            <a:ext cx="3549665" cy="3185877"/>
          </a:xfrm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1307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</Words>
  <Application>Microsoft Macintosh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Comic Sans MS</vt:lpstr>
      <vt:lpstr>Office テーマ</vt:lpstr>
      <vt:lpstr>1_Office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阿部 活</dc:creator>
  <cp:lastModifiedBy>本田 有紀子</cp:lastModifiedBy>
  <cp:revision>5</cp:revision>
  <dcterms:created xsi:type="dcterms:W3CDTF">2023-09-26T02:45:43Z</dcterms:created>
  <dcterms:modified xsi:type="dcterms:W3CDTF">2025-11-17T16:12:28Z</dcterms:modified>
</cp:coreProperties>
</file>