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508" r:id="rId2"/>
    <p:sldId id="589" r:id="rId3"/>
    <p:sldId id="354" r:id="rId4"/>
    <p:sldId id="468" r:id="rId5"/>
    <p:sldId id="511" r:id="rId6"/>
    <p:sldId id="510" r:id="rId7"/>
    <p:sldId id="591" r:id="rId8"/>
    <p:sldId id="501" r:id="rId9"/>
    <p:sldId id="574" r:id="rId10"/>
    <p:sldId id="592" r:id="rId11"/>
    <p:sldId id="34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>
        <p:scale>
          <a:sx n="91" d="100"/>
          <a:sy n="91" d="100"/>
        </p:scale>
        <p:origin x="192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5053E-EC8F-5646-B72F-4EF077AC9BF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D8321-8AE4-7448-952F-4D05FEA549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88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7F73A-612F-2E45-BFF5-AB17A9CB969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7F73A-612F-2E45-BFF5-AB17A9CB969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53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D6B32-EB33-CE17-4797-3310237F0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DFE6CC-EF62-3E42-5250-403728752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71F576-AA94-307D-2772-2DB16288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3EA93A-8BCA-5F16-E886-76919B1E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B5C94-1679-67E7-4E1F-2CBB43C4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1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DDD92-3E77-C135-D039-FABFA15F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D4C2DE-E464-9F71-3ECD-84602DD92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7083E6-8E3B-C295-F083-D344AA77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D3552A-D441-37D1-4E6E-0BD25974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CC8656-E8DF-F7AB-6900-B358A066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29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7D937D-7BE6-92D2-1E6D-FC102A789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5F1DA2-BD89-96C7-DDB3-85BD69D4F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AF669-BDF7-C770-09AF-1B759104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8C5010-CE7D-1FCC-0E07-B8C214F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50C26-EFC0-E432-8E51-3FE19DA6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88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59D834-FF41-7646-11C1-28963B6C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D5D19-7CEE-1702-35CF-7B438C3F5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FE0B76-BF7D-B6BA-9B4E-F9A41D11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09D6D3-DB65-3D1F-ABF5-5FD558F4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5B8DE2-5D31-FF2F-319A-4F40710E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D30D9-F56B-C1A2-FCC7-C7076DE9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6B6CBD-768B-80DA-8692-86849250B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B2DEE6-7610-C50B-9A6D-77ABA3D8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55A83-4913-EA06-52C0-ABF03CB6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1ABD7F-7DA8-85FE-9584-704DAF15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7801C-94E0-A6D8-3C88-2F28C236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BDAE2-A4D2-F51A-9E48-EEED3C251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62156B-E000-644A-FDE8-8F2A6BA67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20B629-9549-EEFB-ED2B-7B226D7C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930BF6-2A9C-AD93-9B67-83668284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CE1108-6701-F8AD-A808-B6117DAD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6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5C858-A36E-A794-5E44-BC57473E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284FE5-73BE-8CD5-F379-87400508B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C102D7-45E0-DED6-BCCE-C40839A7D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620BAAA-DEF5-78ED-D7B2-D79421F9D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11B065-DE93-E3AD-2E9F-68D7063E9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6FF682-CA67-A3EF-C041-6FD791BC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25E1FE-2103-6B29-B31E-E7D3B0F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89BEF-2CBB-4FFD-1CEE-765EE7E2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2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91BE5-5530-7B60-6F16-A6DFD0EC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255E1D-56C6-A226-162F-259E9C30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6A961D-269B-EE94-BBE8-FDBC02E8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FB6346-0FB3-C27C-FB9E-0B288A4C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6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8F4545-0645-4FF5-40A3-9258491F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E41E81-07B2-09BB-5AB5-C33030EB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B1C69C-8748-B9A7-2167-6A0C08DA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76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962EB-42F1-5188-3327-A99D2C56C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00A1EF-E14E-A848-DCDC-5549D1A83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BB00ED-03CC-5153-C723-14B80E27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2BB31A-A37E-1D5D-8C22-ACE02A93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07680E-0273-FD84-2F45-0DB4E686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31F9F3-F2DF-80FA-1D2D-CF431366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0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B1BA6-86E8-6212-9A33-955A5C52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D4CEF6-8AF6-9CC8-B1F8-D19FE2489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67E35A-73C9-2983-CC1E-9B1E47750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AB78AA-EDF7-03F9-4ABE-594A6D01C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68EA1D-0721-FB05-F05E-F765ABBC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DCF92A-F59A-F42C-2C21-14BC9BFB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98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8E123D-D814-E5D9-2362-EEFCE6E97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C2693A-0A34-0CC2-DFF5-190320136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053CE3-4B8F-5760-4077-6F647AB06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B562-2651-1E4A-A4E5-6B8498EA8C5A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E803DC-CFB3-158E-32A7-67AAB9E49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1F294-C8BF-CD7C-4008-AC8B7CCBD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DE2B-32B6-2543-B101-D08245007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6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C5A6D2-9B68-A6D0-D190-CF6F75F72667}"/>
              </a:ext>
            </a:extLst>
          </p:cNvPr>
          <p:cNvSpPr/>
          <p:nvPr/>
        </p:nvSpPr>
        <p:spPr>
          <a:xfrm>
            <a:off x="204056" y="148164"/>
            <a:ext cx="11783888" cy="6561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F58DAE-6646-8205-C178-6D322F8E0BA2}"/>
              </a:ext>
            </a:extLst>
          </p:cNvPr>
          <p:cNvSpPr txBox="1"/>
          <p:nvPr/>
        </p:nvSpPr>
        <p:spPr>
          <a:xfrm>
            <a:off x="244837" y="375153"/>
            <a:ext cx="1167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2023</a:t>
            </a:r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年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4</a:t>
            </a:r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月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10</a:t>
            </a:r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日（土）４年生</a:t>
            </a:r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1</a:t>
            </a:r>
            <a:r>
              <a:rPr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日目　３時間授業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18FD11-0764-E3F5-61CA-4FB7C23E9E03}"/>
              </a:ext>
            </a:extLst>
          </p:cNvPr>
          <p:cNvSpPr txBox="1"/>
          <p:nvPr/>
        </p:nvSpPr>
        <p:spPr>
          <a:xfrm>
            <a:off x="940278" y="747794"/>
            <a:ext cx="1031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３時間目！</a:t>
            </a:r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あと１時間！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１日の納め。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1A59A26-D61A-4C6F-CEAC-870D80EA1038}"/>
              </a:ext>
            </a:extLst>
          </p:cNvPr>
          <p:cNvCxnSpPr/>
          <p:nvPr/>
        </p:nvCxnSpPr>
        <p:spPr>
          <a:xfrm>
            <a:off x="764498" y="1573967"/>
            <a:ext cx="10717968" cy="0"/>
          </a:xfrm>
          <a:prstGeom prst="line">
            <a:avLst/>
          </a:prstGeom>
          <a:ln w="57150">
            <a:solidFill>
              <a:srgbClr val="FFD2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1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0AE79C-BE9F-6622-0FB0-6646E834FDAA}"/>
              </a:ext>
            </a:extLst>
          </p:cNvPr>
          <p:cNvSpPr/>
          <p:nvPr/>
        </p:nvSpPr>
        <p:spPr>
          <a:xfrm>
            <a:off x="204056" y="148164"/>
            <a:ext cx="11783888" cy="6561672"/>
          </a:xfrm>
          <a:prstGeom prst="rect">
            <a:avLst/>
          </a:prstGeom>
          <a:noFill/>
          <a:ln w="76200">
            <a:solidFill>
              <a:srgbClr val="A3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156AB5-6271-77EC-73C0-9F990FC1A39E}"/>
              </a:ext>
            </a:extLst>
          </p:cNvPr>
          <p:cNvSpPr txBox="1"/>
          <p:nvPr/>
        </p:nvSpPr>
        <p:spPr>
          <a:xfrm>
            <a:off x="2104088" y="799066"/>
            <a:ext cx="7835184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38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動</a:t>
            </a:r>
            <a:r>
              <a:rPr lang="ja-JP" altLang="en-US" sz="10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</a:t>
            </a:r>
            <a:r>
              <a:rPr lang="ja-JP" altLang="en-US" sz="13800">
                <a:solidFill>
                  <a:srgbClr val="6D8B3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静</a:t>
            </a:r>
            <a:endParaRPr lang="en-US" altLang="ja-JP" sz="13800" dirty="0">
              <a:solidFill>
                <a:srgbClr val="6D8B3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D762A-65FE-1B7D-724C-F76AF095FD88}"/>
              </a:ext>
            </a:extLst>
          </p:cNvPr>
          <p:cNvSpPr txBox="1"/>
          <p:nvPr/>
        </p:nvSpPr>
        <p:spPr>
          <a:xfrm rot="20896306">
            <a:off x="1666331" y="863782"/>
            <a:ext cx="3364638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＼動く！楽しむ！／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B2536E-7B62-E4DA-6AF6-B70A0EC908D2}"/>
              </a:ext>
            </a:extLst>
          </p:cNvPr>
          <p:cNvSpPr txBox="1"/>
          <p:nvPr/>
        </p:nvSpPr>
        <p:spPr>
          <a:xfrm rot="759510">
            <a:off x="7333805" y="1051866"/>
            <a:ext cx="319187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＼シーンと静かに／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9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35D3026-7128-364D-A100-55BC3D3E9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2994" cy="101901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F3C881-DC99-6C40-9DA4-7D813F91720E}"/>
              </a:ext>
            </a:extLst>
          </p:cNvPr>
          <p:cNvSpPr txBox="1"/>
          <p:nvPr/>
        </p:nvSpPr>
        <p:spPr>
          <a:xfrm>
            <a:off x="862994" y="264254"/>
            <a:ext cx="757130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振り返り　</a:t>
            </a:r>
            <a:r>
              <a:rPr kumimoji="1"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日記ノート</a:t>
            </a:r>
            <a:r>
              <a:rPr kumimoji="1"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を使います。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588D6B-0E95-6046-BB5E-A4909C2EDE7E}"/>
              </a:ext>
            </a:extLst>
          </p:cNvPr>
          <p:cNvSpPr txBox="1"/>
          <p:nvPr/>
        </p:nvSpPr>
        <p:spPr>
          <a:xfrm>
            <a:off x="6226628" y="1071267"/>
            <a:ext cx="5800395" cy="5545749"/>
          </a:xfrm>
          <a:prstGeom prst="rect">
            <a:avLst/>
          </a:prstGeom>
          <a:solidFill>
            <a:srgbClr val="FFFF00">
              <a:alpha val="56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今日は３時間授業でした。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</a:t>
            </a: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日、４年</a:t>
            </a:r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</a:t>
            </a: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組で過ごして、いかがでしたか？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どんな１年にしたいと思いますか？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先生に聞きたいことはありますか？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毎日</a:t>
            </a:r>
            <a:r>
              <a:rPr kumimoji="1" lang="ja-JP" altLang="en-US" sz="2400">
                <a:solidFill>
                  <a:srgbClr val="A34976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５分</a:t>
            </a: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日記の時間をとります。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時間いっぱい書きましょう。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読むのを楽しみにしています。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CEC58C3F-DA42-E4A4-0D50-5408D28563FD}"/>
              </a:ext>
            </a:extLst>
          </p:cNvPr>
          <p:cNvSpPr/>
          <p:nvPr/>
        </p:nvSpPr>
        <p:spPr>
          <a:xfrm>
            <a:off x="6569328" y="1328532"/>
            <a:ext cx="5126101" cy="735958"/>
          </a:xfrm>
          <a:prstGeom prst="wedgeRectCallout">
            <a:avLst>
              <a:gd name="adj1" fmla="val -17461"/>
              <a:gd name="adj2" fmla="val 4648"/>
            </a:avLst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日記ノートを書こう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50C7F0-0F2B-6B70-FB38-2EE9E9E4FC32}"/>
              </a:ext>
            </a:extLst>
          </p:cNvPr>
          <p:cNvSpPr/>
          <p:nvPr/>
        </p:nvSpPr>
        <p:spPr>
          <a:xfrm>
            <a:off x="11251719" y="263807"/>
            <a:ext cx="657205" cy="48067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20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DE7576-1C8E-51EA-374A-79C4BBEF9673}"/>
              </a:ext>
            </a:extLst>
          </p:cNvPr>
          <p:cNvSpPr txBox="1"/>
          <p:nvPr/>
        </p:nvSpPr>
        <p:spPr>
          <a:xfrm>
            <a:off x="1115639" y="263436"/>
            <a:ext cx="9487047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</a:t>
            </a:r>
            <a:r>
              <a:rPr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組　</a:t>
            </a:r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日目の</a:t>
            </a:r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予定</a:t>
            </a:r>
            <a:endParaRPr lang="en-US" altLang="ja-JP" sz="3600" dirty="0">
              <a:solidFill>
                <a:srgbClr val="C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D1859E9-2DA2-CF02-2980-BD9F8C238746}"/>
              </a:ext>
            </a:extLst>
          </p:cNvPr>
          <p:cNvCxnSpPr>
            <a:cxnSpLocks/>
          </p:cNvCxnSpPr>
          <p:nvPr/>
        </p:nvCxnSpPr>
        <p:spPr>
          <a:xfrm>
            <a:off x="287429" y="1033894"/>
            <a:ext cx="1168685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1BC2F8-D3AE-30C2-F990-FDC1AF402360}"/>
              </a:ext>
            </a:extLst>
          </p:cNvPr>
          <p:cNvSpPr/>
          <p:nvPr/>
        </p:nvSpPr>
        <p:spPr>
          <a:xfrm>
            <a:off x="178116" y="1301258"/>
            <a:ext cx="3840728" cy="5387688"/>
          </a:xfrm>
          <a:prstGeom prst="rect">
            <a:avLst/>
          </a:prstGeom>
          <a:solidFill>
            <a:srgbClr val="FBE898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まずは、始業式！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場所確認</a:t>
            </a:r>
            <a:r>
              <a:rPr lang="ja-JP" altLang="en-US" sz="1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（トイレ・ロッカー）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おまじない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一気に回収！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教科書＆ノート授与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名前書き＆シール貼り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E64087-4EBA-D4BD-BE8F-A6AFE782D24E}"/>
              </a:ext>
            </a:extLst>
          </p:cNvPr>
          <p:cNvSpPr/>
          <p:nvPr/>
        </p:nvSpPr>
        <p:spPr>
          <a:xfrm>
            <a:off x="38534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１時間目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F902AF-53A4-C269-5C9B-B596BA6AF612}"/>
              </a:ext>
            </a:extLst>
          </p:cNvPr>
          <p:cNvSpPr/>
          <p:nvPr/>
        </p:nvSpPr>
        <p:spPr>
          <a:xfrm>
            <a:off x="4175636" y="1301258"/>
            <a:ext cx="3840728" cy="5387688"/>
          </a:xfrm>
          <a:prstGeom prst="rect">
            <a:avLst/>
          </a:prstGeom>
          <a:solidFill>
            <a:srgbClr val="659EF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〇〇リレー体験♪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先生紹介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効き目を知ろう！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先生のこと聞いてみた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おしゃべりタイム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E128A8-F65B-68B9-E69F-ED405BE97004}"/>
              </a:ext>
            </a:extLst>
          </p:cNvPr>
          <p:cNvSpPr/>
          <p:nvPr/>
        </p:nvSpPr>
        <p:spPr>
          <a:xfrm>
            <a:off x="438286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２時間目</a:t>
            </a:r>
            <a:endParaRPr kumimoji="1" lang="ja-JP" altLang="en-US" sz="240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53C76BC-0EF9-4FA4-FA39-BCDF96E765DD}"/>
              </a:ext>
            </a:extLst>
          </p:cNvPr>
          <p:cNvSpPr/>
          <p:nvPr/>
        </p:nvSpPr>
        <p:spPr>
          <a:xfrm>
            <a:off x="8173156" y="1301258"/>
            <a:ext cx="3840728" cy="5387688"/>
          </a:xfrm>
          <a:prstGeom prst="rect">
            <a:avLst/>
          </a:prstGeom>
          <a:solidFill>
            <a:srgbClr val="F7BBD4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日直札を作ろう！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色塗り体験</a:t>
            </a:r>
            <a:r>
              <a:rPr lang="ja-JP" altLang="en-US" sz="16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（できたら）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質問コーナー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リレー再チャレンジ！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１日の終わり方講座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3CD6B6E-1E14-F858-B401-3C3DAF0A9288}"/>
              </a:ext>
            </a:extLst>
          </p:cNvPr>
          <p:cNvSpPr/>
          <p:nvPr/>
        </p:nvSpPr>
        <p:spPr>
          <a:xfrm>
            <a:off x="838038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</a:t>
            </a: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時間目</a:t>
            </a:r>
            <a:endParaRPr kumimoji="1" lang="ja-JP" altLang="en-US" sz="240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BA52D3-A0A8-EFC6-19A2-DD148CF1FB04}"/>
              </a:ext>
            </a:extLst>
          </p:cNvPr>
          <p:cNvSpPr txBox="1"/>
          <p:nvPr/>
        </p:nvSpPr>
        <p:spPr>
          <a:xfrm rot="593996">
            <a:off x="5870382" y="317125"/>
            <a:ext cx="2428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＼終わったらチェック</a:t>
            </a:r>
            <a:r>
              <a:rPr kumimoji="1" lang="ja-JP" altLang="en-US" sz="1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／</a:t>
            </a:r>
          </a:p>
        </p:txBody>
      </p:sp>
    </p:spTree>
    <p:extLst>
      <p:ext uri="{BB962C8B-B14F-4D97-AF65-F5344CB8AC3E}">
        <p14:creationId xmlns:p14="http://schemas.microsoft.com/office/powerpoint/2010/main" val="131781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53DE25-35A5-F208-F850-773189BA575F}"/>
              </a:ext>
            </a:extLst>
          </p:cNvPr>
          <p:cNvSpPr txBox="1"/>
          <p:nvPr/>
        </p:nvSpPr>
        <p:spPr>
          <a:xfrm>
            <a:off x="1115639" y="232658"/>
            <a:ext cx="1045587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拍手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リレーをします！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7C87AAE-8241-CE85-0E9C-302B7A816A5E}"/>
              </a:ext>
            </a:extLst>
          </p:cNvPr>
          <p:cNvCxnSpPr>
            <a:cxnSpLocks/>
          </p:cNvCxnSpPr>
          <p:nvPr/>
        </p:nvCxnSpPr>
        <p:spPr>
          <a:xfrm>
            <a:off x="287429" y="1033894"/>
            <a:ext cx="1168685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3F39F0-771D-AF63-AE4F-78A5AB5D598A}"/>
              </a:ext>
            </a:extLst>
          </p:cNvPr>
          <p:cNvSpPr/>
          <p:nvPr/>
        </p:nvSpPr>
        <p:spPr>
          <a:xfrm>
            <a:off x="271564" y="1203241"/>
            <a:ext cx="5508750" cy="5462149"/>
          </a:xfrm>
          <a:prstGeom prst="rect">
            <a:avLst/>
          </a:prstGeom>
          <a:solidFill>
            <a:srgbClr val="F0CADB">
              <a:alpha val="44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拍手をリレーします。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隣の人の次に拍手をします。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教室の全員で繋げていきます。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全員で何秒で終わるでしょうか。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チャレンジしてみましょう！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スタートは〇〇さん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ゴールは〇〇さん。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91C14A1-626C-412F-0748-438492190719}"/>
              </a:ext>
            </a:extLst>
          </p:cNvPr>
          <p:cNvSpPr/>
          <p:nvPr/>
        </p:nvSpPr>
        <p:spPr>
          <a:xfrm>
            <a:off x="992782" y="1485571"/>
            <a:ext cx="4066314" cy="740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アクティビティの進め方</a:t>
            </a:r>
            <a:endParaRPr kumimoji="1" lang="ja-JP" altLang="en-US">
              <a:solidFill>
                <a:sysClr val="windowText" lastClr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24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BDBF0C-E114-EA20-84C6-D37381891982}"/>
              </a:ext>
            </a:extLst>
          </p:cNvPr>
          <p:cNvSpPr txBox="1"/>
          <p:nvPr/>
        </p:nvSpPr>
        <p:spPr>
          <a:xfrm>
            <a:off x="1150088" y="240244"/>
            <a:ext cx="1072558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日直札を作ろう！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641E817-F14B-1062-F2E8-FC6BF6C310CA}"/>
              </a:ext>
            </a:extLst>
          </p:cNvPr>
          <p:cNvSpPr/>
          <p:nvPr/>
        </p:nvSpPr>
        <p:spPr>
          <a:xfrm>
            <a:off x="6216395" y="1094281"/>
            <a:ext cx="5831968" cy="5668698"/>
          </a:xfrm>
          <a:prstGeom prst="rect">
            <a:avLst/>
          </a:prstGeom>
          <a:solidFill>
            <a:srgbClr val="A34976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えんぴつで名前を下書きしましょう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マイネームで丁寧になぞりましょう。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みんなに一言！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似顔絵を描きましょう。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色塗りが今日の宿題です。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色鉛筆があれば、今やっても</a:t>
            </a:r>
            <a:r>
              <a:rPr lang="en-US" altLang="ja-JP" sz="2400" dirty="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OK</a:t>
            </a: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です。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4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時間は２０分です。</a:t>
            </a:r>
            <a:endParaRPr lang="en-US" altLang="ja-JP" sz="2400" dirty="0">
              <a:solidFill>
                <a:schemeClr val="bg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四角形吹き出し 5">
            <a:extLst>
              <a:ext uri="{FF2B5EF4-FFF2-40B4-BE49-F238E27FC236}">
                <a16:creationId xmlns:a16="http://schemas.microsoft.com/office/drawing/2014/main" id="{0C5362EF-835A-5C2A-971B-4FE053B4E402}"/>
              </a:ext>
            </a:extLst>
          </p:cNvPr>
          <p:cNvSpPr/>
          <p:nvPr/>
        </p:nvSpPr>
        <p:spPr>
          <a:xfrm>
            <a:off x="6569328" y="1328532"/>
            <a:ext cx="5126101" cy="735958"/>
          </a:xfrm>
          <a:prstGeom prst="wedgeRectCallout">
            <a:avLst>
              <a:gd name="adj1" fmla="val -17461"/>
              <a:gd name="adj2" fmla="val 4648"/>
            </a:avLst>
          </a:prstGeom>
          <a:solidFill>
            <a:srgbClr val="F0CAD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chemeClr val="bg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静かにもくもくと・・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F946D9-97DE-E18D-A0DD-9C4A75DB5DC8}"/>
              </a:ext>
            </a:extLst>
          </p:cNvPr>
          <p:cNvSpPr/>
          <p:nvPr/>
        </p:nvSpPr>
        <p:spPr>
          <a:xfrm>
            <a:off x="666427" y="1328532"/>
            <a:ext cx="4726983" cy="5227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927D30-2663-DFAA-98B9-64C815424043}"/>
              </a:ext>
            </a:extLst>
          </p:cNvPr>
          <p:cNvSpPr txBox="1"/>
          <p:nvPr/>
        </p:nvSpPr>
        <p:spPr>
          <a:xfrm>
            <a:off x="1673617" y="5505897"/>
            <a:ext cx="27126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/>
              <a:t>紺野</a:t>
            </a:r>
            <a:r>
              <a:rPr lang="en-US" altLang="ja-JP" sz="6000" dirty="0"/>
              <a:t> </a:t>
            </a:r>
            <a:r>
              <a:rPr lang="ja-JP" altLang="en-US" sz="6000"/>
              <a:t>悟</a:t>
            </a:r>
            <a:endParaRPr kumimoji="1" lang="ja-JP" altLang="en-US" sz="60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133237-D3F8-F086-AD90-074F2919DBA8}"/>
              </a:ext>
            </a:extLst>
          </p:cNvPr>
          <p:cNvSpPr txBox="1"/>
          <p:nvPr/>
        </p:nvSpPr>
        <p:spPr>
          <a:xfrm>
            <a:off x="688423" y="1696511"/>
            <a:ext cx="923330" cy="4401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/>
              <a:t>一言書いてね！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1F7A38AA-F3EC-4FBE-DA0B-8C5A970A38E6}"/>
              </a:ext>
            </a:extLst>
          </p:cNvPr>
          <p:cNvCxnSpPr>
            <a:cxnSpLocks/>
          </p:cNvCxnSpPr>
          <p:nvPr/>
        </p:nvCxnSpPr>
        <p:spPr>
          <a:xfrm>
            <a:off x="287429" y="1033894"/>
            <a:ext cx="1168685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円/楕円 3">
            <a:extLst>
              <a:ext uri="{FF2B5EF4-FFF2-40B4-BE49-F238E27FC236}">
                <a16:creationId xmlns:a16="http://schemas.microsoft.com/office/drawing/2014/main" id="{37551561-D8DF-5936-8B2E-6B1F9B5E8771}"/>
              </a:ext>
            </a:extLst>
          </p:cNvPr>
          <p:cNvSpPr>
            <a:spLocks noChangeAspect="1"/>
          </p:cNvSpPr>
          <p:nvPr/>
        </p:nvSpPr>
        <p:spPr>
          <a:xfrm>
            <a:off x="2201917" y="2173510"/>
            <a:ext cx="1656000" cy="1656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三角形 10">
            <a:extLst>
              <a:ext uri="{FF2B5EF4-FFF2-40B4-BE49-F238E27FC236}">
                <a16:creationId xmlns:a16="http://schemas.microsoft.com/office/drawing/2014/main" id="{5FF45E58-1474-790E-74BA-0DD4903F7E0C}"/>
              </a:ext>
            </a:extLst>
          </p:cNvPr>
          <p:cNvSpPr/>
          <p:nvPr/>
        </p:nvSpPr>
        <p:spPr>
          <a:xfrm>
            <a:off x="1997506" y="3001510"/>
            <a:ext cx="2064823" cy="194807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8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D98CFC-AA08-03FD-F90E-C13229D04E51}"/>
              </a:ext>
            </a:extLst>
          </p:cNvPr>
          <p:cNvSpPr txBox="1"/>
          <p:nvPr/>
        </p:nvSpPr>
        <p:spPr>
          <a:xfrm>
            <a:off x="1115639" y="232658"/>
            <a:ext cx="1045587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自己紹介＆質問タイム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0C6F4B3-7999-4524-7924-2E6F053F8FD9}"/>
              </a:ext>
            </a:extLst>
          </p:cNvPr>
          <p:cNvCxnSpPr>
            <a:cxnSpLocks/>
          </p:cNvCxnSpPr>
          <p:nvPr/>
        </p:nvCxnSpPr>
        <p:spPr>
          <a:xfrm>
            <a:off x="287429" y="1033894"/>
            <a:ext cx="1168685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EFE9BD-6B46-8972-50B5-216E2B187E10}"/>
              </a:ext>
            </a:extLst>
          </p:cNvPr>
          <p:cNvSpPr/>
          <p:nvPr/>
        </p:nvSpPr>
        <p:spPr>
          <a:xfrm>
            <a:off x="666427" y="1328532"/>
            <a:ext cx="4726983" cy="5227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E21D70-DBFB-8D05-FCFE-3CF8111A851C}"/>
              </a:ext>
            </a:extLst>
          </p:cNvPr>
          <p:cNvSpPr txBox="1"/>
          <p:nvPr/>
        </p:nvSpPr>
        <p:spPr>
          <a:xfrm>
            <a:off x="1673617" y="5505897"/>
            <a:ext cx="27126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/>
              <a:t>紺野</a:t>
            </a:r>
            <a:r>
              <a:rPr lang="en-US" altLang="ja-JP" sz="6000" dirty="0"/>
              <a:t> </a:t>
            </a:r>
            <a:r>
              <a:rPr lang="ja-JP" altLang="en-US" sz="6000"/>
              <a:t>悟</a:t>
            </a:r>
            <a:endParaRPr kumimoji="1" lang="ja-JP" altLang="en-US" sz="60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9BEFB8-0E8B-9153-624B-A4392B345DEE}"/>
              </a:ext>
            </a:extLst>
          </p:cNvPr>
          <p:cNvSpPr txBox="1"/>
          <p:nvPr/>
        </p:nvSpPr>
        <p:spPr>
          <a:xfrm>
            <a:off x="688423" y="1696511"/>
            <a:ext cx="923330" cy="4401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/>
              <a:t>一言書いてね！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0BCD42-CEB6-596E-1B82-F38BBDCCA8CB}"/>
              </a:ext>
            </a:extLst>
          </p:cNvPr>
          <p:cNvSpPr txBox="1"/>
          <p:nvPr/>
        </p:nvSpPr>
        <p:spPr>
          <a:xfrm>
            <a:off x="6457176" y="1171472"/>
            <a:ext cx="5508750" cy="5545749"/>
          </a:xfrm>
          <a:prstGeom prst="rect">
            <a:avLst/>
          </a:prstGeom>
          <a:solidFill>
            <a:srgbClr val="FFE7F7"/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ペアを作ります。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じゃんけんをします。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勝った方から話します。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質問一つしてね！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うらにサインをもらいます。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「ありがとうございました！」と伝えて、次のペアを作ります。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61FC845-4F25-9909-EF6F-B2861C8FD4BC}"/>
              </a:ext>
            </a:extLst>
          </p:cNvPr>
          <p:cNvSpPr/>
          <p:nvPr/>
        </p:nvSpPr>
        <p:spPr>
          <a:xfrm>
            <a:off x="6929451" y="1430053"/>
            <a:ext cx="4564199" cy="740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アクティビティの進め方</a:t>
            </a:r>
            <a:endParaRPr kumimoji="1" lang="ja-JP" altLang="en-US">
              <a:solidFill>
                <a:sysClr val="windowText" lastClr="0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FCA15E9-973A-0837-2020-EEA5DCB1941E}"/>
              </a:ext>
            </a:extLst>
          </p:cNvPr>
          <p:cNvSpPr/>
          <p:nvPr/>
        </p:nvSpPr>
        <p:spPr>
          <a:xfrm>
            <a:off x="7098632" y="3953938"/>
            <a:ext cx="4395018" cy="505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200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名前　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②</a:t>
            </a:r>
            <a:r>
              <a:rPr kumimoji="1" lang="ja-JP" altLang="en-US" sz="200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去年のクラス　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③</a:t>
            </a:r>
            <a:r>
              <a:rPr kumimoji="1" lang="ja-JP" altLang="en-US" sz="2000">
                <a:solidFill>
                  <a:sysClr val="windowText" lastClr="0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一言</a:t>
            </a: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2A76F099-61E4-012D-D9EC-0A18B865C17F}"/>
              </a:ext>
            </a:extLst>
          </p:cNvPr>
          <p:cNvSpPr>
            <a:spLocks noChangeAspect="1"/>
          </p:cNvSpPr>
          <p:nvPr/>
        </p:nvSpPr>
        <p:spPr>
          <a:xfrm>
            <a:off x="2345918" y="2170282"/>
            <a:ext cx="1368000" cy="136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三角形 11">
            <a:extLst>
              <a:ext uri="{FF2B5EF4-FFF2-40B4-BE49-F238E27FC236}">
                <a16:creationId xmlns:a16="http://schemas.microsoft.com/office/drawing/2014/main" id="{0B227F92-E5E6-7E1F-2F42-BEBDB285F9C7}"/>
              </a:ext>
            </a:extLst>
          </p:cNvPr>
          <p:cNvSpPr/>
          <p:nvPr/>
        </p:nvSpPr>
        <p:spPr>
          <a:xfrm>
            <a:off x="1997506" y="3001510"/>
            <a:ext cx="2064823" cy="194807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0AE79C-BE9F-6622-0FB0-6646E834FDAA}"/>
              </a:ext>
            </a:extLst>
          </p:cNvPr>
          <p:cNvSpPr/>
          <p:nvPr/>
        </p:nvSpPr>
        <p:spPr>
          <a:xfrm>
            <a:off x="204056" y="148164"/>
            <a:ext cx="11783888" cy="6561672"/>
          </a:xfrm>
          <a:prstGeom prst="rect">
            <a:avLst/>
          </a:prstGeom>
          <a:noFill/>
          <a:ln w="76200">
            <a:solidFill>
              <a:srgbClr val="A3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156AB5-6271-77EC-73C0-9F990FC1A39E}"/>
              </a:ext>
            </a:extLst>
          </p:cNvPr>
          <p:cNvSpPr txBox="1"/>
          <p:nvPr/>
        </p:nvSpPr>
        <p:spPr>
          <a:xfrm>
            <a:off x="2104088" y="799066"/>
            <a:ext cx="7835184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38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動</a:t>
            </a:r>
            <a:r>
              <a:rPr lang="ja-JP" altLang="en-US" sz="10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</a:t>
            </a:r>
            <a:r>
              <a:rPr lang="ja-JP" altLang="en-US" sz="13800">
                <a:solidFill>
                  <a:srgbClr val="6D8B3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静</a:t>
            </a:r>
            <a:endParaRPr lang="en-US" altLang="ja-JP" sz="13800" dirty="0">
              <a:solidFill>
                <a:srgbClr val="6D8B3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D762A-65FE-1B7D-724C-F76AF095FD88}"/>
              </a:ext>
            </a:extLst>
          </p:cNvPr>
          <p:cNvSpPr txBox="1"/>
          <p:nvPr/>
        </p:nvSpPr>
        <p:spPr>
          <a:xfrm rot="20896306">
            <a:off x="1666331" y="863782"/>
            <a:ext cx="3364638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＼動く！楽しむ！／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B2536E-7B62-E4DA-6AF6-B70A0EC908D2}"/>
              </a:ext>
            </a:extLst>
          </p:cNvPr>
          <p:cNvSpPr txBox="1"/>
          <p:nvPr/>
        </p:nvSpPr>
        <p:spPr>
          <a:xfrm rot="759510">
            <a:off x="7333805" y="1051866"/>
            <a:ext cx="3191871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＼シーンと静かに／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45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DE7576-1C8E-51EA-374A-79C4BBEF9673}"/>
              </a:ext>
            </a:extLst>
          </p:cNvPr>
          <p:cNvSpPr txBox="1"/>
          <p:nvPr/>
        </p:nvSpPr>
        <p:spPr>
          <a:xfrm>
            <a:off x="1115639" y="263436"/>
            <a:ext cx="9487047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</a:t>
            </a:r>
            <a:r>
              <a:rPr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組　</a:t>
            </a:r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日目の</a:t>
            </a:r>
            <a:r>
              <a:rPr lang="ja-JP" altLang="en-US" sz="3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予定</a:t>
            </a:r>
            <a:endParaRPr lang="en-US" altLang="ja-JP" sz="3600" dirty="0">
              <a:solidFill>
                <a:srgbClr val="C0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D1859E9-2DA2-CF02-2980-BD9F8C238746}"/>
              </a:ext>
            </a:extLst>
          </p:cNvPr>
          <p:cNvCxnSpPr>
            <a:cxnSpLocks/>
          </p:cNvCxnSpPr>
          <p:nvPr/>
        </p:nvCxnSpPr>
        <p:spPr>
          <a:xfrm>
            <a:off x="287429" y="1033894"/>
            <a:ext cx="1168685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1BC2F8-D3AE-30C2-F990-FDC1AF402360}"/>
              </a:ext>
            </a:extLst>
          </p:cNvPr>
          <p:cNvSpPr/>
          <p:nvPr/>
        </p:nvSpPr>
        <p:spPr>
          <a:xfrm>
            <a:off x="178116" y="1301258"/>
            <a:ext cx="3840728" cy="5387688"/>
          </a:xfrm>
          <a:prstGeom prst="rect">
            <a:avLst/>
          </a:prstGeom>
          <a:solidFill>
            <a:srgbClr val="FBE898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まずは、始業式！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場所確認</a:t>
            </a:r>
            <a:r>
              <a:rPr lang="ja-JP" altLang="en-US" sz="1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（トイレ・ロッカー）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おまじない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一気に回収！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教科書＆ノート授与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名前書き＆シール貼り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E64087-4EBA-D4BD-BE8F-A6AFE782D24E}"/>
              </a:ext>
            </a:extLst>
          </p:cNvPr>
          <p:cNvSpPr/>
          <p:nvPr/>
        </p:nvSpPr>
        <p:spPr>
          <a:xfrm>
            <a:off x="38534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１時間目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F902AF-53A4-C269-5C9B-B596BA6AF612}"/>
              </a:ext>
            </a:extLst>
          </p:cNvPr>
          <p:cNvSpPr/>
          <p:nvPr/>
        </p:nvSpPr>
        <p:spPr>
          <a:xfrm>
            <a:off x="4175636" y="1301258"/>
            <a:ext cx="3840728" cy="5387688"/>
          </a:xfrm>
          <a:prstGeom prst="rect">
            <a:avLst/>
          </a:prstGeom>
          <a:solidFill>
            <a:srgbClr val="659EF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〇〇リレー体験♪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先生紹介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効き目を知ろう！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先生のこと聞いてみた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おしゃべりタイム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E128A8-F65B-68B9-E69F-ED405BE97004}"/>
              </a:ext>
            </a:extLst>
          </p:cNvPr>
          <p:cNvSpPr/>
          <p:nvPr/>
        </p:nvSpPr>
        <p:spPr>
          <a:xfrm>
            <a:off x="438286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２時間目</a:t>
            </a:r>
            <a:endParaRPr kumimoji="1" lang="ja-JP" altLang="en-US" sz="240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53C76BC-0EF9-4FA4-FA39-BCDF96E765DD}"/>
              </a:ext>
            </a:extLst>
          </p:cNvPr>
          <p:cNvSpPr/>
          <p:nvPr/>
        </p:nvSpPr>
        <p:spPr>
          <a:xfrm>
            <a:off x="8173156" y="1301258"/>
            <a:ext cx="3840728" cy="5387688"/>
          </a:xfrm>
          <a:prstGeom prst="rect">
            <a:avLst/>
          </a:prstGeom>
          <a:solidFill>
            <a:srgbClr val="F7BBD4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ja-JP" sz="20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日直札を作ろう！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色塗り体験</a:t>
            </a:r>
            <a:r>
              <a:rPr lang="ja-JP" altLang="en-US" sz="16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（できたら）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質問コーナー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リレー再チャレンジ！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>
                <a:solidFill>
                  <a:schemeClr val="tx2">
                    <a:lumMod val="7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１日の終わり方講座</a:t>
            </a:r>
            <a:endParaRPr lang="en-US" altLang="ja-JP" sz="2400" dirty="0">
              <a:solidFill>
                <a:schemeClr val="tx2">
                  <a:lumMod val="7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3CD6B6E-1E14-F858-B401-3C3DAF0A9288}"/>
              </a:ext>
            </a:extLst>
          </p:cNvPr>
          <p:cNvSpPr/>
          <p:nvPr/>
        </p:nvSpPr>
        <p:spPr>
          <a:xfrm>
            <a:off x="8380384" y="1498155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</a:t>
            </a:r>
            <a:r>
              <a:rPr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時間目</a:t>
            </a:r>
            <a:endParaRPr kumimoji="1" lang="ja-JP" altLang="en-US" sz="2400">
              <a:solidFill>
                <a:schemeClr val="bg2">
                  <a:lumMod val="2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BA52D3-A0A8-EFC6-19A2-DD148CF1FB04}"/>
              </a:ext>
            </a:extLst>
          </p:cNvPr>
          <p:cNvSpPr txBox="1"/>
          <p:nvPr/>
        </p:nvSpPr>
        <p:spPr>
          <a:xfrm rot="593996">
            <a:off x="5870382" y="317125"/>
            <a:ext cx="2428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＼終わったらチェック</a:t>
            </a:r>
            <a:r>
              <a:rPr kumimoji="1" lang="ja-JP" altLang="en-US" sz="16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609C2F-C1DA-975F-AE52-A9EE5BC2FE27}"/>
              </a:ext>
            </a:extLst>
          </p:cNvPr>
          <p:cNvSpPr/>
          <p:nvPr/>
        </p:nvSpPr>
        <p:spPr>
          <a:xfrm>
            <a:off x="385344" y="5872033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整える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1CF426-65FD-91B8-C567-5B80422B6BF3}"/>
              </a:ext>
            </a:extLst>
          </p:cNvPr>
          <p:cNvSpPr/>
          <p:nvPr/>
        </p:nvSpPr>
        <p:spPr>
          <a:xfrm>
            <a:off x="4460862" y="5872033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話は</a:t>
            </a:r>
            <a:r>
              <a:rPr kumimoji="1" lang="ja-JP" altLang="en-US" sz="24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目</a:t>
            </a:r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で聞く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342158-1253-D3DA-2D63-02AC78A8FD32}"/>
              </a:ext>
            </a:extLst>
          </p:cNvPr>
          <p:cNvSpPr/>
          <p:nvPr/>
        </p:nvSpPr>
        <p:spPr>
          <a:xfrm>
            <a:off x="8380384" y="5872033"/>
            <a:ext cx="3339989" cy="6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bg2">
                    <a:lumMod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動と静</a:t>
            </a:r>
          </a:p>
        </p:txBody>
      </p:sp>
    </p:spTree>
    <p:extLst>
      <p:ext uri="{BB962C8B-B14F-4D97-AF65-F5344CB8AC3E}">
        <p14:creationId xmlns:p14="http://schemas.microsoft.com/office/powerpoint/2010/main" val="273821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0AE79C-BE9F-6622-0FB0-6646E834FDAA}"/>
              </a:ext>
            </a:extLst>
          </p:cNvPr>
          <p:cNvSpPr/>
          <p:nvPr/>
        </p:nvSpPr>
        <p:spPr>
          <a:xfrm>
            <a:off x="204056" y="148164"/>
            <a:ext cx="11783888" cy="6561672"/>
          </a:xfrm>
          <a:prstGeom prst="rect">
            <a:avLst/>
          </a:prstGeom>
          <a:noFill/>
          <a:ln w="76200">
            <a:solidFill>
              <a:srgbClr val="A3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156AB5-6271-77EC-73C0-9F990FC1A39E}"/>
              </a:ext>
            </a:extLst>
          </p:cNvPr>
          <p:cNvSpPr txBox="1"/>
          <p:nvPr/>
        </p:nvSpPr>
        <p:spPr>
          <a:xfrm>
            <a:off x="1993708" y="752278"/>
            <a:ext cx="7835184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38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整える</a:t>
            </a:r>
            <a:endParaRPr lang="en-US" altLang="ja-JP" sz="138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F51379-3F38-BABA-81F2-59F47530C387}"/>
              </a:ext>
            </a:extLst>
          </p:cNvPr>
          <p:cNvSpPr txBox="1"/>
          <p:nvPr/>
        </p:nvSpPr>
        <p:spPr>
          <a:xfrm rot="20743375">
            <a:off x="8088493" y="4363748"/>
            <a:ext cx="208953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体育着をたたむ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7361BC4-E475-6D7E-69D8-0439964AACFE}"/>
              </a:ext>
            </a:extLst>
          </p:cNvPr>
          <p:cNvCxnSpPr>
            <a:cxnSpLocks/>
          </p:cNvCxnSpPr>
          <p:nvPr/>
        </p:nvCxnSpPr>
        <p:spPr>
          <a:xfrm flipV="1">
            <a:off x="15152329" y="-1411479"/>
            <a:ext cx="247188" cy="2601"/>
          </a:xfrm>
          <a:prstGeom prst="line">
            <a:avLst/>
          </a:prstGeom>
          <a:ln w="57150">
            <a:solidFill>
              <a:srgbClr val="F7BB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3C48F99-F699-3566-DBFB-9E637FC4A2C4}"/>
              </a:ext>
            </a:extLst>
          </p:cNvPr>
          <p:cNvCxnSpPr>
            <a:cxnSpLocks/>
          </p:cNvCxnSpPr>
          <p:nvPr/>
        </p:nvCxnSpPr>
        <p:spPr>
          <a:xfrm flipV="1">
            <a:off x="912585" y="2988205"/>
            <a:ext cx="10366828" cy="61581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49063C8-7743-8860-2CCA-E3005B4041EB}"/>
              </a:ext>
            </a:extLst>
          </p:cNvPr>
          <p:cNvSpPr/>
          <p:nvPr/>
        </p:nvSpPr>
        <p:spPr>
          <a:xfrm>
            <a:off x="934863" y="3165335"/>
            <a:ext cx="10322273" cy="848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整えるとケガが減ります。楽しい学級になるよ。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CDF06C-38F9-D3D6-321E-7678EFF2FD37}"/>
              </a:ext>
            </a:extLst>
          </p:cNvPr>
          <p:cNvSpPr txBox="1"/>
          <p:nvPr/>
        </p:nvSpPr>
        <p:spPr>
          <a:xfrm rot="20955886">
            <a:off x="448098" y="4426484"/>
            <a:ext cx="167643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引き出し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409BCA-5E92-3D90-0306-D6495D0615EA}"/>
              </a:ext>
            </a:extLst>
          </p:cNvPr>
          <p:cNvSpPr txBox="1"/>
          <p:nvPr/>
        </p:nvSpPr>
        <p:spPr>
          <a:xfrm rot="21068613">
            <a:off x="5999068" y="4359194"/>
            <a:ext cx="146967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ランドセル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CBA81F-073C-9EF0-EEB8-D8F571284D69}"/>
              </a:ext>
            </a:extLst>
          </p:cNvPr>
          <p:cNvSpPr txBox="1"/>
          <p:nvPr/>
        </p:nvSpPr>
        <p:spPr>
          <a:xfrm rot="418532">
            <a:off x="10800039" y="4601647"/>
            <a:ext cx="851742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筆箱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3F2C954-4D3F-EF49-7A19-904D1F446526}"/>
              </a:ext>
            </a:extLst>
          </p:cNvPr>
          <p:cNvCxnSpPr>
            <a:cxnSpLocks/>
          </p:cNvCxnSpPr>
          <p:nvPr/>
        </p:nvCxnSpPr>
        <p:spPr>
          <a:xfrm flipV="1">
            <a:off x="522046" y="4681008"/>
            <a:ext cx="1665511" cy="309423"/>
          </a:xfrm>
          <a:prstGeom prst="line">
            <a:avLst/>
          </a:prstGeom>
          <a:ln w="57150">
            <a:solidFill>
              <a:srgbClr val="F7BB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D286FB8-973B-D6CF-8B00-5D9189E14065}"/>
              </a:ext>
            </a:extLst>
          </p:cNvPr>
          <p:cNvCxnSpPr>
            <a:cxnSpLocks/>
          </p:cNvCxnSpPr>
          <p:nvPr/>
        </p:nvCxnSpPr>
        <p:spPr>
          <a:xfrm flipV="1">
            <a:off x="8254524" y="4559249"/>
            <a:ext cx="1757476" cy="442272"/>
          </a:xfrm>
          <a:prstGeom prst="line">
            <a:avLst/>
          </a:prstGeom>
          <a:ln w="57150">
            <a:solidFill>
              <a:srgbClr val="F7BB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08C4CEB-624F-3C27-5AAA-5DCBC08A600B}"/>
              </a:ext>
            </a:extLst>
          </p:cNvPr>
          <p:cNvCxnSpPr>
            <a:cxnSpLocks/>
          </p:cNvCxnSpPr>
          <p:nvPr/>
        </p:nvCxnSpPr>
        <p:spPr>
          <a:xfrm>
            <a:off x="10775739" y="4990431"/>
            <a:ext cx="826867" cy="103476"/>
          </a:xfrm>
          <a:prstGeom prst="line">
            <a:avLst/>
          </a:prstGeom>
          <a:ln w="57150">
            <a:solidFill>
              <a:srgbClr val="F7BB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9BCEC69-C301-548A-2E65-52C6AB294A0B}"/>
              </a:ext>
            </a:extLst>
          </p:cNvPr>
          <p:cNvCxnSpPr>
            <a:cxnSpLocks/>
          </p:cNvCxnSpPr>
          <p:nvPr/>
        </p:nvCxnSpPr>
        <p:spPr>
          <a:xfrm flipV="1">
            <a:off x="6129505" y="4668175"/>
            <a:ext cx="1280226" cy="232338"/>
          </a:xfrm>
          <a:prstGeom prst="line">
            <a:avLst/>
          </a:prstGeom>
          <a:ln w="57150">
            <a:solidFill>
              <a:srgbClr val="F7BB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34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0AE79C-BE9F-6622-0FB0-6646E834FDAA}"/>
              </a:ext>
            </a:extLst>
          </p:cNvPr>
          <p:cNvSpPr/>
          <p:nvPr/>
        </p:nvSpPr>
        <p:spPr>
          <a:xfrm>
            <a:off x="204056" y="148164"/>
            <a:ext cx="11783888" cy="6561672"/>
          </a:xfrm>
          <a:prstGeom prst="rect">
            <a:avLst/>
          </a:prstGeom>
          <a:noFill/>
          <a:ln w="76200">
            <a:solidFill>
              <a:srgbClr val="A349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156AB5-6271-77EC-73C0-9F990FC1A39E}"/>
              </a:ext>
            </a:extLst>
          </p:cNvPr>
          <p:cNvSpPr txBox="1"/>
          <p:nvPr/>
        </p:nvSpPr>
        <p:spPr>
          <a:xfrm>
            <a:off x="1763487" y="848011"/>
            <a:ext cx="8959557" cy="22159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0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話は</a:t>
            </a:r>
            <a:r>
              <a:rPr lang="ja-JP" altLang="en-US" sz="13800">
                <a:solidFill>
                  <a:srgbClr val="C0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目</a:t>
            </a:r>
            <a:r>
              <a:rPr lang="ja-JP" altLang="en-US" sz="10000">
                <a:solidFill>
                  <a:schemeClr val="tx1">
                    <a:lumMod val="65000"/>
                    <a:lumOff val="3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で聞く</a:t>
            </a:r>
            <a:endParaRPr lang="en-US" altLang="ja-JP" sz="10000" dirty="0">
              <a:solidFill>
                <a:schemeClr val="tx1">
                  <a:lumMod val="65000"/>
                  <a:lumOff val="35000"/>
                </a:schemeClr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0A3D115-B5F3-7F6D-11BE-968EEA248DBC}"/>
              </a:ext>
            </a:extLst>
          </p:cNvPr>
          <p:cNvCxnSpPr>
            <a:cxnSpLocks/>
          </p:cNvCxnSpPr>
          <p:nvPr/>
        </p:nvCxnSpPr>
        <p:spPr>
          <a:xfrm flipV="1">
            <a:off x="912585" y="2988205"/>
            <a:ext cx="10366828" cy="61581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EFFB4B-3000-80E0-493F-350F68AEE08E}"/>
              </a:ext>
            </a:extLst>
          </p:cNvPr>
          <p:cNvSpPr/>
          <p:nvPr/>
        </p:nvSpPr>
        <p:spPr>
          <a:xfrm>
            <a:off x="934863" y="3165335"/>
            <a:ext cx="10322273" cy="848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目を向けて聞くと、よく理解できます！</a:t>
            </a:r>
          </a:p>
        </p:txBody>
      </p:sp>
    </p:spTree>
    <p:extLst>
      <p:ext uri="{BB962C8B-B14F-4D97-AF65-F5344CB8AC3E}">
        <p14:creationId xmlns:p14="http://schemas.microsoft.com/office/powerpoint/2010/main" val="117901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488</Words>
  <Application>Microsoft Macintosh PowerPoint</Application>
  <PresentationFormat>ワイド画面</PresentationFormat>
  <Paragraphs>129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HGMaruGothicMPRO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悟 紺野</dc:creator>
  <cp:lastModifiedBy>悟 紺野</cp:lastModifiedBy>
  <cp:revision>5</cp:revision>
  <dcterms:created xsi:type="dcterms:W3CDTF">2024-03-31T02:43:03Z</dcterms:created>
  <dcterms:modified xsi:type="dcterms:W3CDTF">2024-04-02T12:56:36Z</dcterms:modified>
</cp:coreProperties>
</file>