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5" r:id="rId3"/>
    <p:sldId id="258" r:id="rId4"/>
    <p:sldId id="259" r:id="rId5"/>
    <p:sldId id="260" r:id="rId6"/>
    <p:sldId id="261" r:id="rId7"/>
    <p:sldId id="262" r:id="rId8"/>
    <p:sldId id="285" r:id="rId9"/>
    <p:sldId id="257" r:id="rId10"/>
    <p:sldId id="264" r:id="rId11"/>
    <p:sldId id="268" r:id="rId12"/>
    <p:sldId id="279" r:id="rId13"/>
    <p:sldId id="286" r:id="rId14"/>
    <p:sldId id="288" r:id="rId15"/>
    <p:sldId id="287" r:id="rId16"/>
    <p:sldId id="284" r:id="rId17"/>
    <p:sldId id="28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304E-4182-438B-A0EF-1269E7FF995C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B16C-2ADE-41A2-9527-8B32B71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9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（読む）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14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239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20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34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969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何算を使っている？（答えは一つでない）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74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（印刷したら教室に掲示できます。）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7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四角に入る言葉は？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13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「たす」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58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74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「ひき」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59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3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「かける」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55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四角に入る言葉は？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68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「わる」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CB16C-2ADE-41A2-9527-8B32B7120E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8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6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13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3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0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8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4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6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7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121C-B23E-4904-9709-1C1B9934EE87}" type="datetimeFigureOut">
              <a:rPr kumimoji="1" lang="ja-JP" altLang="en-US" smtClean="0"/>
              <a:t>2023/6/8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3B37-EE7C-4AA6-A741-3F1A70E39D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2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24330" y="-110228"/>
            <a:ext cx="69127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3" y="4303932"/>
            <a:ext cx="6840760" cy="23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C25FA3-4E19-4B25-8DD8-DE4A5BF039B6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66203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801611"/>
            <a:ext cx="5907517" cy="19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0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9725739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007810" cy="41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5237932" cy="38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0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4375662" cy="33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924944"/>
            <a:ext cx="4110362" cy="3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1556792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1556792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332656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29020" y="-747464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404559"/>
            <a:ext cx="4269917" cy="34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B6CA7F-84A4-E6CB-41EF-757F767B3E8A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805494"/>
            <a:ext cx="5868144" cy="19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DFB9F-44B3-4DFC-9B25-190F61B7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928992" cy="2794322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やさしいでしょ、</a:t>
            </a:r>
            <a:br>
              <a:rPr kumimoji="1"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kumimoji="1" lang="ja-JP" altLang="en-US" sz="950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思いやり算</a:t>
            </a:r>
            <a:endParaRPr kumimoji="1" lang="ja-JP" altLang="en-US" sz="95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3" y="3429000"/>
            <a:ext cx="8661846" cy="29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51125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47740"/>
            <a:ext cx="6855060" cy="2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85700"/>
            <a:ext cx="511256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73193"/>
            <a:ext cx="6732240" cy="22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4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264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24744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-140993"/>
            <a:ext cx="1584176" cy="472212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1130" y="-44544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64248"/>
            <a:ext cx="6276361" cy="21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3456384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20072" y="-140993"/>
            <a:ext cx="1584176" cy="515416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68589"/>
            <a:ext cx="6207676" cy="20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194421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07904" y="-140993"/>
            <a:ext cx="3096344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61668"/>
            <a:ext cx="6228184" cy="21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-99392"/>
            <a:ext cx="194421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07904" y="-140993"/>
            <a:ext cx="3096344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6232938" cy="21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1720" y="-171400"/>
            <a:ext cx="4824536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BB3AF8C-2224-428D-AC88-229A54FC2264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25144"/>
            <a:ext cx="6106220" cy="20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187624" y="2420888"/>
            <a:ext cx="648072" cy="1122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1800" y="2420888"/>
            <a:ext cx="648072" cy="16561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55976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940152" y="1196752"/>
            <a:ext cx="648072" cy="12241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4624" y="116632"/>
            <a:ext cx="10064294" cy="65527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思いやり算</a:t>
            </a:r>
            <a:endParaRPr kumimoji="1" lang="en-US" altLang="ja-JP" sz="66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～人を笑顔にする算数～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たす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け合うと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大きな力に</a:t>
            </a:r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ひき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受けると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喜びがうまれる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×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声を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かける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一つになれる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いた</a:t>
            </a:r>
            <a:r>
              <a:rPr lang="ja-JP" altLang="en-US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わる</a:t>
            </a:r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と　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400" b="1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笑顔は返ってくる</a:t>
            </a:r>
            <a:endParaRPr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en-US" altLang="ja-JP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51720" y="-140993"/>
            <a:ext cx="4752528" cy="52981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B98898-4734-49B9-B37E-4E808BC836C0}"/>
              </a:ext>
            </a:extLst>
          </p:cNvPr>
          <p:cNvSpPr txBox="1"/>
          <p:nvPr/>
        </p:nvSpPr>
        <p:spPr>
          <a:xfrm rot="16200000">
            <a:off x="1112585" y="75039"/>
            <a:ext cx="861774" cy="7116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÷</a:t>
            </a:r>
            <a:endParaRPr kumimoji="1" lang="ja-JP" altLang="en-US" sz="4400" b="1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720263"/>
            <a:ext cx="6120680" cy="20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757</Words>
  <Application>Microsoft Office PowerPoint</Application>
  <PresentationFormat>画面に合わせる (4:3)</PresentationFormat>
  <Paragraphs>306</Paragraphs>
  <Slides>17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HG正楷書体-PRO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やさしいでしょ、 思いやり算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中村 公紀</cp:lastModifiedBy>
  <cp:revision>31</cp:revision>
  <dcterms:created xsi:type="dcterms:W3CDTF">2018-09-01T11:57:06Z</dcterms:created>
  <dcterms:modified xsi:type="dcterms:W3CDTF">2023-06-08T04:29:35Z</dcterms:modified>
</cp:coreProperties>
</file>